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4"/>
  </p:sldMasterIdLst>
  <p:notesMasterIdLst>
    <p:notesMasterId r:id="rId35"/>
  </p:notesMasterIdLst>
  <p:sldIdLst>
    <p:sldId id="613" r:id="rId5"/>
    <p:sldId id="593" r:id="rId6"/>
    <p:sldId id="673" r:id="rId7"/>
    <p:sldId id="678" r:id="rId8"/>
    <p:sldId id="672" r:id="rId9"/>
    <p:sldId id="675" r:id="rId10"/>
    <p:sldId id="677" r:id="rId11"/>
    <p:sldId id="599" r:id="rId12"/>
    <p:sldId id="614" r:id="rId13"/>
    <p:sldId id="600" r:id="rId14"/>
    <p:sldId id="603" r:id="rId15"/>
    <p:sldId id="567" r:id="rId16"/>
    <p:sldId id="604" r:id="rId17"/>
    <p:sldId id="570" r:id="rId18"/>
    <p:sldId id="571" r:id="rId19"/>
    <p:sldId id="572" r:id="rId20"/>
    <p:sldId id="573" r:id="rId21"/>
    <p:sldId id="618" r:id="rId22"/>
    <p:sldId id="679" r:id="rId23"/>
    <p:sldId id="574" r:id="rId24"/>
    <p:sldId id="597" r:id="rId25"/>
    <p:sldId id="581" r:id="rId26"/>
    <p:sldId id="281" r:id="rId27"/>
    <p:sldId id="582" r:id="rId28"/>
    <p:sldId id="595" r:id="rId29"/>
    <p:sldId id="676" r:id="rId30"/>
    <p:sldId id="680" r:id="rId31"/>
    <p:sldId id="617" r:id="rId32"/>
    <p:sldId id="584" r:id="rId33"/>
    <p:sldId id="59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85DB983C-D489-4686-AE98-8B370CC2BF92}">
          <p14:sldIdLst>
            <p14:sldId id="613"/>
            <p14:sldId id="593"/>
            <p14:sldId id="673"/>
            <p14:sldId id="678"/>
            <p14:sldId id="672"/>
            <p14:sldId id="675"/>
            <p14:sldId id="677"/>
            <p14:sldId id="599"/>
            <p14:sldId id="614"/>
            <p14:sldId id="600"/>
            <p14:sldId id="603"/>
            <p14:sldId id="567"/>
            <p14:sldId id="604"/>
            <p14:sldId id="570"/>
            <p14:sldId id="571"/>
            <p14:sldId id="572"/>
            <p14:sldId id="573"/>
            <p14:sldId id="618"/>
            <p14:sldId id="679"/>
            <p14:sldId id="574"/>
            <p14:sldId id="597"/>
            <p14:sldId id="581"/>
            <p14:sldId id="281"/>
            <p14:sldId id="582"/>
            <p14:sldId id="595"/>
            <p14:sldId id="676"/>
            <p14:sldId id="680"/>
            <p14:sldId id="617"/>
            <p14:sldId id="584"/>
            <p14:sldId id="598"/>
          </p14:sldIdLst>
        </p14:section>
        <p14:section name="Personas" id="{47DAF596-BBCC-4A3B-BC31-E5DBFF5A7A6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D20004"/>
    <a:srgbClr val="009CDE"/>
    <a:srgbClr val="FF7303"/>
    <a:srgbClr val="FBE6D6"/>
    <a:srgbClr val="006600"/>
    <a:srgbClr val="870002"/>
    <a:srgbClr val="0075A6"/>
    <a:srgbClr val="FFA8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94"/>
    <p:restoredTop sz="94543"/>
  </p:normalViewPr>
  <p:slideViewPr>
    <p:cSldViewPr snapToGrid="0">
      <p:cViewPr varScale="1">
        <p:scale>
          <a:sx n="82" d="100"/>
          <a:sy n="82" d="100"/>
        </p:scale>
        <p:origin x="53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6328B1-4143-0641-9EE1-0B87731216B7}" type="doc">
      <dgm:prSet loTypeId="urn:microsoft.com/office/officeart/2005/8/layout/hChevron3" loCatId="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85AC9D9C-4304-B344-83D6-4FEB82F74CDA}">
      <dgm:prSet phldrT="[Texto]"/>
      <dgm:spPr>
        <a:effectLst>
          <a:outerShdw blurRad="50800" dist="38100" dir="13500000" algn="b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fa-IR" b="1" dirty="0"/>
            <a:t>برنامه ناحیه‌ای</a:t>
          </a:r>
          <a:endParaRPr lang="pt-PT" b="1" dirty="0"/>
        </a:p>
      </dgm:t>
    </dgm:pt>
    <dgm:pt modelId="{D623FC6C-184D-D549-ADE6-6DEE3D68C5F9}" type="parTrans" cxnId="{C8D4BED0-5E5E-B240-BAE1-1D797AADC1CA}">
      <dgm:prSet/>
      <dgm:spPr/>
      <dgm:t>
        <a:bodyPr/>
        <a:lstStyle/>
        <a:p>
          <a:endParaRPr lang="pt-PT"/>
        </a:p>
      </dgm:t>
    </dgm:pt>
    <dgm:pt modelId="{1545150B-BD11-DE40-BC1C-F816B1AEED71}" type="sibTrans" cxnId="{C8D4BED0-5E5E-B240-BAE1-1D797AADC1CA}">
      <dgm:prSet/>
      <dgm:spPr/>
      <dgm:t>
        <a:bodyPr/>
        <a:lstStyle/>
        <a:p>
          <a:endParaRPr lang="pt-PT"/>
        </a:p>
      </dgm:t>
    </dgm:pt>
    <dgm:pt modelId="{14461967-BC6B-BC4E-A9C0-254038CCAF4C}">
      <dgm:prSet phldrT="[Texto]"/>
      <dgm:spPr>
        <a:solidFill>
          <a:srgbClr val="C00000"/>
        </a:solidFill>
        <a:effectLst>
          <a:outerShdw blurRad="50800" dist="38100" dir="13500000" algn="b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fa-IR" dirty="0"/>
            <a:t>برنامه مراکز بهداشتی</a:t>
          </a:r>
          <a:endParaRPr lang="pt-PT" dirty="0"/>
        </a:p>
      </dgm:t>
    </dgm:pt>
    <dgm:pt modelId="{B9AE7C15-549D-D144-A72E-808E0B71F3DB}" type="parTrans" cxnId="{08E55889-1550-384D-B8FE-6C8FFA8236DC}">
      <dgm:prSet/>
      <dgm:spPr/>
      <dgm:t>
        <a:bodyPr/>
        <a:lstStyle/>
        <a:p>
          <a:endParaRPr lang="pt-PT"/>
        </a:p>
      </dgm:t>
    </dgm:pt>
    <dgm:pt modelId="{E703998C-BE88-A14A-8F51-9924B642B699}" type="sibTrans" cxnId="{08E55889-1550-384D-B8FE-6C8FFA8236DC}">
      <dgm:prSet/>
      <dgm:spPr/>
      <dgm:t>
        <a:bodyPr/>
        <a:lstStyle/>
        <a:p>
          <a:endParaRPr lang="pt-PT"/>
        </a:p>
      </dgm:t>
    </dgm:pt>
    <dgm:pt modelId="{FEF55540-46CC-4349-871E-FB556DE57741}">
      <dgm:prSet phldrT="[Texto]"/>
      <dgm:spPr>
        <a:solidFill>
          <a:srgbClr val="FF0000"/>
        </a:solidFill>
        <a:effectLst>
          <a:outerShdw blurRad="50800" dist="38100" dir="13500000" algn="b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PT" dirty="0" err="1"/>
            <a:t>Emergency</a:t>
          </a:r>
          <a:r>
            <a:rPr lang="pt-PT" dirty="0"/>
            <a:t> </a:t>
          </a:r>
          <a:r>
            <a:rPr lang="pt-PT" dirty="0" err="1"/>
            <a:t>Unit</a:t>
          </a:r>
          <a:r>
            <a:rPr lang="pt-PT" dirty="0"/>
            <a:t> </a:t>
          </a:r>
          <a:r>
            <a:rPr lang="pt-PT" dirty="0" err="1"/>
            <a:t>Plan</a:t>
          </a:r>
          <a:endParaRPr lang="pt-PT" dirty="0"/>
        </a:p>
      </dgm:t>
    </dgm:pt>
    <dgm:pt modelId="{43B41EE0-AE76-7E4F-8AD4-4403B06337C5}" type="parTrans" cxnId="{AF0C6243-15A0-304F-89E0-B4920D4B1551}">
      <dgm:prSet/>
      <dgm:spPr/>
      <dgm:t>
        <a:bodyPr/>
        <a:lstStyle/>
        <a:p>
          <a:endParaRPr lang="pt-PT"/>
        </a:p>
      </dgm:t>
    </dgm:pt>
    <dgm:pt modelId="{85763D99-0F57-3646-A653-1909904581D7}" type="sibTrans" cxnId="{AF0C6243-15A0-304F-89E0-B4920D4B1551}">
      <dgm:prSet/>
      <dgm:spPr/>
      <dgm:t>
        <a:bodyPr/>
        <a:lstStyle/>
        <a:p>
          <a:endParaRPr lang="pt-PT"/>
        </a:p>
      </dgm:t>
    </dgm:pt>
    <dgm:pt modelId="{E54233C9-E465-3E4F-9F19-D517CFD0C930}">
      <dgm:prSet phldrT="[Texto]"/>
      <dgm:spPr>
        <a:effectLst>
          <a:outerShdw blurRad="50800" dist="38100" dir="13500000" algn="b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fa-IR" b="1" dirty="0"/>
            <a:t>برنامه ملی</a:t>
          </a:r>
          <a:endParaRPr lang="pt-PT" dirty="0"/>
        </a:p>
      </dgm:t>
    </dgm:pt>
    <dgm:pt modelId="{47BB377C-37DC-CC4F-94E9-0ACC1031429C}" type="sibTrans" cxnId="{CD803A4C-AC27-6B4F-8BC7-4E8315C53865}">
      <dgm:prSet/>
      <dgm:spPr/>
      <dgm:t>
        <a:bodyPr/>
        <a:lstStyle/>
        <a:p>
          <a:endParaRPr lang="pt-PT"/>
        </a:p>
      </dgm:t>
    </dgm:pt>
    <dgm:pt modelId="{5431F654-38F7-804C-9E8B-D5DAE6540EAE}" type="parTrans" cxnId="{CD803A4C-AC27-6B4F-8BC7-4E8315C53865}">
      <dgm:prSet/>
      <dgm:spPr/>
      <dgm:t>
        <a:bodyPr/>
        <a:lstStyle/>
        <a:p>
          <a:endParaRPr lang="pt-PT"/>
        </a:p>
      </dgm:t>
    </dgm:pt>
    <dgm:pt modelId="{4A58240D-F8AB-474F-9ACC-02A04255B613}" type="pres">
      <dgm:prSet presAssocID="{8B6328B1-4143-0641-9EE1-0B87731216B7}" presName="Name0" presStyleCnt="0">
        <dgm:presLayoutVars>
          <dgm:dir/>
          <dgm:resizeHandles val="exact"/>
        </dgm:presLayoutVars>
      </dgm:prSet>
      <dgm:spPr/>
    </dgm:pt>
    <dgm:pt modelId="{CDBF521D-DC37-6743-8D65-D0DE914F49F0}" type="pres">
      <dgm:prSet presAssocID="{E54233C9-E465-3E4F-9F19-D517CFD0C930}" presName="parTxOnly" presStyleLbl="node1" presStyleIdx="0" presStyleCnt="4">
        <dgm:presLayoutVars>
          <dgm:bulletEnabled val="1"/>
        </dgm:presLayoutVars>
      </dgm:prSet>
      <dgm:spPr/>
    </dgm:pt>
    <dgm:pt modelId="{A11A782B-C9F1-F44A-891B-2452A1D9C9BF}" type="pres">
      <dgm:prSet presAssocID="{47BB377C-37DC-CC4F-94E9-0ACC1031429C}" presName="parSpace" presStyleCnt="0"/>
      <dgm:spPr/>
    </dgm:pt>
    <dgm:pt modelId="{8A70A206-C703-EE43-A47B-5A1195CE28B8}" type="pres">
      <dgm:prSet presAssocID="{85AC9D9C-4304-B344-83D6-4FEB82F74CDA}" presName="parTxOnly" presStyleLbl="node1" presStyleIdx="1" presStyleCnt="4">
        <dgm:presLayoutVars>
          <dgm:bulletEnabled val="1"/>
        </dgm:presLayoutVars>
      </dgm:prSet>
      <dgm:spPr/>
    </dgm:pt>
    <dgm:pt modelId="{19356CBF-782D-3645-BEB5-CB03EEC64ED8}" type="pres">
      <dgm:prSet presAssocID="{1545150B-BD11-DE40-BC1C-F816B1AEED71}" presName="parSpace" presStyleCnt="0"/>
      <dgm:spPr/>
    </dgm:pt>
    <dgm:pt modelId="{A8CD5062-572D-7F4F-9CF2-DD9374FBFAE1}" type="pres">
      <dgm:prSet presAssocID="{14461967-BC6B-BC4E-A9C0-254038CCAF4C}" presName="parTxOnly" presStyleLbl="node1" presStyleIdx="2" presStyleCnt="4">
        <dgm:presLayoutVars>
          <dgm:bulletEnabled val="1"/>
        </dgm:presLayoutVars>
      </dgm:prSet>
      <dgm:spPr/>
    </dgm:pt>
    <dgm:pt modelId="{FCB69972-EA18-7A4B-B42A-FE634633E8FA}" type="pres">
      <dgm:prSet presAssocID="{E703998C-BE88-A14A-8F51-9924B642B699}" presName="parSpace" presStyleCnt="0"/>
      <dgm:spPr/>
    </dgm:pt>
    <dgm:pt modelId="{D6ADAFBC-0CDC-354B-BCBF-FC714F0593FD}" type="pres">
      <dgm:prSet presAssocID="{FEF55540-46CC-4349-871E-FB556DE57741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68497638-2CC1-7A4E-BF4C-71F010136DF7}" type="presOf" srcId="{E54233C9-E465-3E4F-9F19-D517CFD0C930}" destId="{CDBF521D-DC37-6743-8D65-D0DE914F49F0}" srcOrd="0" destOrd="0" presId="urn:microsoft.com/office/officeart/2005/8/layout/hChevron3"/>
    <dgm:cxn modelId="{AF0C6243-15A0-304F-89E0-B4920D4B1551}" srcId="{8B6328B1-4143-0641-9EE1-0B87731216B7}" destId="{FEF55540-46CC-4349-871E-FB556DE57741}" srcOrd="3" destOrd="0" parTransId="{43B41EE0-AE76-7E4F-8AD4-4403B06337C5}" sibTransId="{85763D99-0F57-3646-A653-1909904581D7}"/>
    <dgm:cxn modelId="{4D3DA767-0B19-5A40-B5A1-CAD08D94841F}" type="presOf" srcId="{FEF55540-46CC-4349-871E-FB556DE57741}" destId="{D6ADAFBC-0CDC-354B-BCBF-FC714F0593FD}" srcOrd="0" destOrd="0" presId="urn:microsoft.com/office/officeart/2005/8/layout/hChevron3"/>
    <dgm:cxn modelId="{CD803A4C-AC27-6B4F-8BC7-4E8315C53865}" srcId="{8B6328B1-4143-0641-9EE1-0B87731216B7}" destId="{E54233C9-E465-3E4F-9F19-D517CFD0C930}" srcOrd="0" destOrd="0" parTransId="{5431F654-38F7-804C-9E8B-D5DAE6540EAE}" sibTransId="{47BB377C-37DC-CC4F-94E9-0ACC1031429C}"/>
    <dgm:cxn modelId="{33745E6D-7DF4-C941-8F0B-722C0B6A8D65}" type="presOf" srcId="{14461967-BC6B-BC4E-A9C0-254038CCAF4C}" destId="{A8CD5062-572D-7F4F-9CF2-DD9374FBFAE1}" srcOrd="0" destOrd="0" presId="urn:microsoft.com/office/officeart/2005/8/layout/hChevron3"/>
    <dgm:cxn modelId="{08E55889-1550-384D-B8FE-6C8FFA8236DC}" srcId="{8B6328B1-4143-0641-9EE1-0B87731216B7}" destId="{14461967-BC6B-BC4E-A9C0-254038CCAF4C}" srcOrd="2" destOrd="0" parTransId="{B9AE7C15-549D-D144-A72E-808E0B71F3DB}" sibTransId="{E703998C-BE88-A14A-8F51-9924B642B699}"/>
    <dgm:cxn modelId="{C8D4BED0-5E5E-B240-BAE1-1D797AADC1CA}" srcId="{8B6328B1-4143-0641-9EE1-0B87731216B7}" destId="{85AC9D9C-4304-B344-83D6-4FEB82F74CDA}" srcOrd="1" destOrd="0" parTransId="{D623FC6C-184D-D549-ADE6-6DEE3D68C5F9}" sibTransId="{1545150B-BD11-DE40-BC1C-F816B1AEED71}"/>
    <dgm:cxn modelId="{78F588D7-AD69-C44A-96A2-C00B6DA3108A}" type="presOf" srcId="{8B6328B1-4143-0641-9EE1-0B87731216B7}" destId="{4A58240D-F8AB-474F-9ACC-02A04255B613}" srcOrd="0" destOrd="0" presId="urn:microsoft.com/office/officeart/2005/8/layout/hChevron3"/>
    <dgm:cxn modelId="{ED5391EE-98D4-074E-B492-512A59C2BF48}" type="presOf" srcId="{85AC9D9C-4304-B344-83D6-4FEB82F74CDA}" destId="{8A70A206-C703-EE43-A47B-5A1195CE28B8}" srcOrd="0" destOrd="0" presId="urn:microsoft.com/office/officeart/2005/8/layout/hChevron3"/>
    <dgm:cxn modelId="{07155BEA-0836-CD46-A8B7-0E08D4CC4C96}" type="presParOf" srcId="{4A58240D-F8AB-474F-9ACC-02A04255B613}" destId="{CDBF521D-DC37-6743-8D65-D0DE914F49F0}" srcOrd="0" destOrd="0" presId="urn:microsoft.com/office/officeart/2005/8/layout/hChevron3"/>
    <dgm:cxn modelId="{B0F11883-2B32-5543-BBE6-3ECDD6863BCB}" type="presParOf" srcId="{4A58240D-F8AB-474F-9ACC-02A04255B613}" destId="{A11A782B-C9F1-F44A-891B-2452A1D9C9BF}" srcOrd="1" destOrd="0" presId="urn:microsoft.com/office/officeart/2005/8/layout/hChevron3"/>
    <dgm:cxn modelId="{708FFF0B-CFAA-D742-AA92-442CA0D71906}" type="presParOf" srcId="{4A58240D-F8AB-474F-9ACC-02A04255B613}" destId="{8A70A206-C703-EE43-A47B-5A1195CE28B8}" srcOrd="2" destOrd="0" presId="urn:microsoft.com/office/officeart/2005/8/layout/hChevron3"/>
    <dgm:cxn modelId="{9AC2A6E6-6D89-C449-8FF4-A376E5BABC39}" type="presParOf" srcId="{4A58240D-F8AB-474F-9ACC-02A04255B613}" destId="{19356CBF-782D-3645-BEB5-CB03EEC64ED8}" srcOrd="3" destOrd="0" presId="urn:microsoft.com/office/officeart/2005/8/layout/hChevron3"/>
    <dgm:cxn modelId="{9C3A1104-9717-A04C-8747-382687C41FF8}" type="presParOf" srcId="{4A58240D-F8AB-474F-9ACC-02A04255B613}" destId="{A8CD5062-572D-7F4F-9CF2-DD9374FBFAE1}" srcOrd="4" destOrd="0" presId="urn:microsoft.com/office/officeart/2005/8/layout/hChevron3"/>
    <dgm:cxn modelId="{E2A76758-3EC5-7F44-817B-2ED37819EB57}" type="presParOf" srcId="{4A58240D-F8AB-474F-9ACC-02A04255B613}" destId="{FCB69972-EA18-7A4B-B42A-FE634633E8FA}" srcOrd="5" destOrd="0" presId="urn:microsoft.com/office/officeart/2005/8/layout/hChevron3"/>
    <dgm:cxn modelId="{3362F680-13DC-A54D-ABF2-898F249601D7}" type="presParOf" srcId="{4A58240D-F8AB-474F-9ACC-02A04255B613}" destId="{D6ADAFBC-0CDC-354B-BCBF-FC714F0593FD}" srcOrd="6" destOrd="0" presId="urn:microsoft.com/office/officeart/2005/8/layout/hChevron3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BF521D-DC37-6743-8D65-D0DE914F49F0}">
      <dsp:nvSpPr>
        <dsp:cNvPr id="0" name=""/>
        <dsp:cNvSpPr/>
      </dsp:nvSpPr>
      <dsp:spPr>
        <a:xfrm>
          <a:off x="2381" y="748406"/>
          <a:ext cx="2389187" cy="955675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000" b="1" kern="1200" dirty="0"/>
            <a:t>برنامه ملی</a:t>
          </a:r>
          <a:endParaRPr lang="pt-PT" sz="2000" kern="1200" dirty="0"/>
        </a:p>
      </dsp:txBody>
      <dsp:txXfrm>
        <a:off x="2381" y="748406"/>
        <a:ext cx="2150268" cy="955675"/>
      </dsp:txXfrm>
    </dsp:sp>
    <dsp:sp modelId="{8A70A206-C703-EE43-A47B-5A1195CE28B8}">
      <dsp:nvSpPr>
        <dsp:cNvPr id="0" name=""/>
        <dsp:cNvSpPr/>
      </dsp:nvSpPr>
      <dsp:spPr>
        <a:xfrm>
          <a:off x="1913731" y="748406"/>
          <a:ext cx="2389187" cy="95567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000" b="1" kern="1200" dirty="0"/>
            <a:t>برنامه ناحیه‌ای</a:t>
          </a:r>
          <a:endParaRPr lang="pt-PT" sz="2000" b="1" kern="1200" dirty="0"/>
        </a:p>
      </dsp:txBody>
      <dsp:txXfrm>
        <a:off x="2391569" y="748406"/>
        <a:ext cx="1433512" cy="955675"/>
      </dsp:txXfrm>
    </dsp:sp>
    <dsp:sp modelId="{A8CD5062-572D-7F4F-9CF2-DD9374FBFAE1}">
      <dsp:nvSpPr>
        <dsp:cNvPr id="0" name=""/>
        <dsp:cNvSpPr/>
      </dsp:nvSpPr>
      <dsp:spPr>
        <a:xfrm>
          <a:off x="3825081" y="748406"/>
          <a:ext cx="2389187" cy="955675"/>
        </a:xfrm>
        <a:prstGeom prst="chevron">
          <a:avLst/>
        </a:prstGeom>
        <a:solidFill>
          <a:srgbClr val="C00000"/>
        </a:solidFill>
        <a:ln>
          <a:noFill/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000" kern="1200" dirty="0"/>
            <a:t>برنامه مراکز بهداشتی</a:t>
          </a:r>
          <a:endParaRPr lang="pt-PT" sz="2000" kern="1200" dirty="0"/>
        </a:p>
      </dsp:txBody>
      <dsp:txXfrm>
        <a:off x="4302919" y="748406"/>
        <a:ext cx="1433512" cy="955675"/>
      </dsp:txXfrm>
    </dsp:sp>
    <dsp:sp modelId="{D6ADAFBC-0CDC-354B-BCBF-FC714F0593FD}">
      <dsp:nvSpPr>
        <dsp:cNvPr id="0" name=""/>
        <dsp:cNvSpPr/>
      </dsp:nvSpPr>
      <dsp:spPr>
        <a:xfrm>
          <a:off x="5736431" y="748406"/>
          <a:ext cx="2389187" cy="955675"/>
        </a:xfrm>
        <a:prstGeom prst="chevron">
          <a:avLst/>
        </a:prstGeom>
        <a:solidFill>
          <a:srgbClr val="FF0000"/>
        </a:solidFill>
        <a:ln>
          <a:noFill/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000" kern="1200" dirty="0" err="1"/>
            <a:t>Emergency</a:t>
          </a:r>
          <a:r>
            <a:rPr lang="pt-PT" sz="2000" kern="1200" dirty="0"/>
            <a:t> </a:t>
          </a:r>
          <a:r>
            <a:rPr lang="pt-PT" sz="2000" kern="1200" dirty="0" err="1"/>
            <a:t>Unit</a:t>
          </a:r>
          <a:r>
            <a:rPr lang="pt-PT" sz="2000" kern="1200" dirty="0"/>
            <a:t> </a:t>
          </a:r>
          <a:r>
            <a:rPr lang="pt-PT" sz="2000" kern="1200" dirty="0" err="1"/>
            <a:t>Plan</a:t>
          </a:r>
          <a:endParaRPr lang="pt-PT" sz="2000" kern="1200" dirty="0"/>
        </a:p>
      </dsp:txBody>
      <dsp:txXfrm>
        <a:off x="6214269" y="748406"/>
        <a:ext cx="1433512" cy="955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56F8B-65DD-4A29-A161-AB13885F60E1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59CC42-A9DC-4482-B87F-7B28535DD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05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42527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algn="ctr">
              <a:defRPr sz="1400">
                <a:solidFill>
                  <a:schemeClr val="accent4"/>
                </a:solidFill>
              </a:defRPr>
            </a:lvl1pPr>
          </a:lstStyle>
          <a:p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 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3"/>
            <a:ext cx="12191999" cy="1655999"/>
          </a:xfrm>
          <a:solidFill>
            <a:schemeClr val="tx2"/>
          </a:solidFill>
        </p:spPr>
        <p:txBody>
          <a:bodyPr lIns="468000" tIns="360000" rIns="360000" bIns="828000" anchor="b">
            <a:noAutofit/>
          </a:bodyPr>
          <a:lstStyle>
            <a:lvl1pPr marL="0" indent="0" algn="l">
              <a:lnSpc>
                <a:spcPct val="90000"/>
              </a:lnSpc>
              <a:buNone/>
              <a:defRPr sz="24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468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 style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lIns="0"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Name of Author  |  Function | Division | Country </a:t>
            </a:r>
          </a:p>
        </p:txBody>
      </p:sp>
      <p:sp>
        <p:nvSpPr>
          <p:cNvPr id="90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6476048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www.who.int</a:t>
            </a:r>
          </a:p>
        </p:txBody>
      </p:sp>
      <p:sp>
        <p:nvSpPr>
          <p:cNvPr id="62" name="Text Placeholder 3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79999" y="5440855"/>
            <a:ext cx="11211172" cy="288000"/>
          </a:xfrm>
        </p:spPr>
        <p:txBody>
          <a:bodyPr lIns="0" rIns="90000">
            <a:noAutofit/>
          </a:bodyPr>
          <a:lstStyle>
            <a:lvl1pPr algn="l">
              <a:defRPr sz="16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Date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8518300" y="485184"/>
            <a:ext cx="3172871" cy="11124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72154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Intro large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 bwMode="invGray">
          <a:noFill/>
        </p:spPr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invGray">
          <a:noFill/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8"/>
          </p:nvPr>
        </p:nvSpPr>
        <p:spPr bwMode="invGray">
          <a:xfrm>
            <a:off x="479999" y="1800000"/>
            <a:ext cx="11226365" cy="4237200"/>
          </a:xfrm>
          <a:noFill/>
        </p:spPr>
        <p:txBody>
          <a:bodyPr lIns="0" tIns="0" rIns="0" bIns="0"/>
          <a:lstStyle>
            <a:lvl1pPr>
              <a:lnSpc>
                <a:spcPct val="110000"/>
              </a:lnSpc>
              <a:defRPr sz="1400" b="1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23797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Intro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wrap="square" tIns="1980000" bIns="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 bwMode="gray">
          <a:xfrm>
            <a:off x="2" y="1800000"/>
            <a:ext cx="4279900" cy="1649446"/>
          </a:xfrm>
          <a:solidFill>
            <a:schemeClr val="tx2">
              <a:alpha val="90000"/>
            </a:schemeClr>
          </a:solidFill>
        </p:spPr>
        <p:txBody>
          <a:bodyPr lIns="468000" tIns="180000" rIns="360000" bIns="180000">
            <a:noAutofit/>
          </a:bodyPr>
          <a:lstStyle>
            <a:lvl1pPr>
              <a:defRPr sz="2800" b="1">
                <a:solidFill>
                  <a:schemeClr val="bg1"/>
                </a:solidFill>
                <a:latin typeface="+mj-lt"/>
              </a:defRPr>
            </a:lvl1pPr>
            <a:lvl2pPr marL="541338" indent="-274638">
              <a:tabLst>
                <a:tab pos="1614488" algn="l"/>
              </a:tabLst>
              <a:defRPr sz="2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9737763" y="371958"/>
            <a:ext cx="1976400" cy="6948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2858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blue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32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gray">
          <a:xfrm>
            <a:off x="479999" y="359999"/>
            <a:ext cx="8160000" cy="720000"/>
          </a:xfrm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28" name="Rectangle 27"/>
          <p:cNvSpPr/>
          <p:nvPr/>
        </p:nvSpPr>
        <p:spPr bwMode="gray">
          <a:xfrm>
            <a:off x="480001" y="1800002"/>
            <a:ext cx="6367841" cy="1424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479999" y="2143683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01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707437" y="214368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7432736" y="214368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6" hasCustomPrompt="1"/>
          </p:nvPr>
        </p:nvSpPr>
        <p:spPr>
          <a:xfrm>
            <a:off x="479999" y="2877928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02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1707437" y="287792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7432736" y="287792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479999" y="3612173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03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1707437" y="361217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7432736" y="361217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2" hasCustomPrompt="1"/>
          </p:nvPr>
        </p:nvSpPr>
        <p:spPr>
          <a:xfrm>
            <a:off x="479999" y="4346418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04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1707437" y="434641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44" hasCustomPrompt="1"/>
          </p:nvPr>
        </p:nvSpPr>
        <p:spPr>
          <a:xfrm>
            <a:off x="7432736" y="434641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45" hasCustomPrompt="1"/>
          </p:nvPr>
        </p:nvSpPr>
        <p:spPr>
          <a:xfrm>
            <a:off x="479999" y="5080663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05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6" hasCustomPrompt="1"/>
          </p:nvPr>
        </p:nvSpPr>
        <p:spPr>
          <a:xfrm>
            <a:off x="1707437" y="508066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7432736" y="508066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8" hasCustomPrompt="1"/>
          </p:nvPr>
        </p:nvSpPr>
        <p:spPr>
          <a:xfrm>
            <a:off x="479999" y="5814910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06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49" hasCustomPrompt="1"/>
          </p:nvPr>
        </p:nvSpPr>
        <p:spPr>
          <a:xfrm>
            <a:off x="1707437" y="5814910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50" hasCustomPrompt="1"/>
          </p:nvPr>
        </p:nvSpPr>
        <p:spPr>
          <a:xfrm>
            <a:off x="7432736" y="5814910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164555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inv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749697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Name of Author  |  Function | Division | Country </a:t>
            </a:r>
          </a:p>
        </p:txBody>
      </p:sp>
      <p:sp>
        <p:nvSpPr>
          <p:cNvPr id="37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6476048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www.who.int</a:t>
            </a:r>
          </a:p>
        </p:txBody>
      </p:sp>
      <p:sp>
        <p:nvSpPr>
          <p:cNvPr id="3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468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0"/>
            <a:ext cx="12191999" cy="1656000"/>
          </a:xfrm>
          <a:solidFill>
            <a:schemeClr val="tx2">
              <a:alpha val="90000"/>
            </a:schemeClr>
          </a:solidFill>
        </p:spPr>
        <p:txBody>
          <a:bodyPr lIns="468000" tIns="216000" rIns="360000" bIns="216000" numCol="3"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14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GB" noProof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8518300" y="485184"/>
            <a:ext cx="3172871" cy="11124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5946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F9EC9-95BA-4E2C-B892-1283BBEA1D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A30BC1-7100-40E9-A9F8-6A1FE2176F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1B5CA5-FDC5-4C18-A67A-9A57CD496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26900-9659-4412-9EAE-65AB340F8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665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blue">
  <p:cSld name="1_Title and Content blu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0"/>
          <p:cNvSpPr txBox="1">
            <a:spLocks noGrp="1"/>
          </p:cNvSpPr>
          <p:nvPr>
            <p:ph type="body" idx="1"/>
          </p:nvPr>
        </p:nvSpPr>
        <p:spPr>
          <a:xfrm>
            <a:off x="480000" y="1800000"/>
            <a:ext cx="11232001" cy="42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30"/>
          <p:cNvSpPr txBox="1">
            <a:spLocks noGrp="1"/>
          </p:cNvSpPr>
          <p:nvPr>
            <p:ph type="body" idx="2"/>
          </p:nvPr>
        </p:nvSpPr>
        <p:spPr>
          <a:xfrm>
            <a:off x="480485" y="1188003"/>
            <a:ext cx="81600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ctr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Arial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0"/>
          <p:cNvSpPr txBox="1">
            <a:spLocks noGrp="1"/>
          </p:cNvSpPr>
          <p:nvPr>
            <p:ph type="sldNum" idx="12"/>
          </p:nvPr>
        </p:nvSpPr>
        <p:spPr>
          <a:xfrm>
            <a:off x="11416433" y="6580588"/>
            <a:ext cx="289931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title"/>
          </p:nvPr>
        </p:nvSpPr>
        <p:spPr>
          <a:xfrm>
            <a:off x="479999" y="359999"/>
            <a:ext cx="816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36000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29959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07012794-7DF3-B348-91DB-D79D91080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E8101-7228-F042-870B-7A64329204E4}" type="datetimeFigureOut">
              <a:rPr lang="en-GB" smtClean="0"/>
              <a:t>10/02/2026</a:t>
            </a:fld>
            <a:endParaRPr lang="en-GB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1E6C3FDF-8E65-E748-8450-B8B50A61A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6221288C-ED16-AB4D-8E95-3CE7FF713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4A5D1-7436-3248-AFA8-89605D273D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372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invGray">
          <a:xfrm>
            <a:off x="480000" y="1800000"/>
            <a:ext cx="11232001" cy="423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6800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invGray">
          <a:xfrm>
            <a:off x="479999" y="1800000"/>
            <a:ext cx="5472000" cy="423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209856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387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387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0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3905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0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sz="half" idx="30"/>
          </p:nvPr>
        </p:nvSpPr>
        <p:spPr bwMode="invGray">
          <a:xfrm>
            <a:off x="479999" y="43812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8" name="Content Placeholder 3"/>
          <p:cNvSpPr>
            <a:spLocks noGrp="1"/>
          </p:cNvSpPr>
          <p:nvPr>
            <p:ph sz="half" idx="34"/>
          </p:nvPr>
        </p:nvSpPr>
        <p:spPr bwMode="invGray">
          <a:xfrm>
            <a:off x="6234364" y="43812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35"/>
          </p:nvPr>
        </p:nvSpPr>
        <p:spPr bwMode="invGray">
          <a:xfrm>
            <a:off x="479999" y="4039524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36"/>
          </p:nvPr>
        </p:nvSpPr>
        <p:spPr bwMode="invGray">
          <a:xfrm>
            <a:off x="6234365" y="4039524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1547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29"/>
          </p:nvPr>
        </p:nvSpPr>
        <p:spPr bwMode="invGray">
          <a:xfrm>
            <a:off x="4317181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30"/>
          </p:nvPr>
        </p:nvSpPr>
        <p:spPr bwMode="invGray">
          <a:xfrm>
            <a:off x="4317181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31"/>
          </p:nvPr>
        </p:nvSpPr>
        <p:spPr bwMode="invGray">
          <a:xfrm>
            <a:off x="8154364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2"/>
          </p:nvPr>
        </p:nvSpPr>
        <p:spPr bwMode="invGray">
          <a:xfrm>
            <a:off x="8154364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869516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/ Text 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522547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  <a:solidFill>
            <a:srgbClr val="009CDE"/>
          </a:solidFill>
        </p:spPr>
        <p:txBody>
          <a:bodyPr lIns="144000" tIns="144000" rIns="144000" bIns="144000"/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957827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11226364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802480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  <a:prstGeom prst="rect">
            <a:avLst/>
          </a:prstGeom>
        </p:spPr>
        <p:txBody>
          <a:bodyPr vert="horz" lIns="18000" tIns="0" rIns="360000" bIns="0" rtlCol="0" anchor="b">
            <a:no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invGray">
          <a:xfrm>
            <a:off x="480000" y="1800000"/>
            <a:ext cx="11232001" cy="4237200"/>
          </a:xfrm>
          <a:prstGeom prst="rect">
            <a:avLst/>
          </a:prstGeom>
        </p:spPr>
        <p:txBody>
          <a:bodyPr vert="horz" lIns="18000" tIns="0" rIns="18000" bIns="0" rtlCol="0">
            <a:noAutofit/>
          </a:bodyPr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Sixth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invGray">
          <a:xfrm>
            <a:off x="11416433" y="6580588"/>
            <a:ext cx="289931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/>
          <p:cNvSpPr/>
          <p:nvPr/>
        </p:nvSpPr>
        <p:spPr bwMode="invGray">
          <a:xfrm>
            <a:off x="9735601" y="2128187"/>
            <a:ext cx="1976400" cy="694800"/>
          </a:xfrm>
          <a:prstGeom prst="rect">
            <a:avLst/>
          </a:prstGeom>
          <a:blipFill dpi="0"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</p:spTree>
    <p:extLst>
      <p:ext uri="{BB962C8B-B14F-4D97-AF65-F5344CB8AC3E}">
        <p14:creationId xmlns:p14="http://schemas.microsoft.com/office/powerpoint/2010/main" val="3468765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61" r:id="rId15"/>
    <p:sldLayoutId id="2147483762" r:id="rId16"/>
    <p:sldLayoutId id="2147483763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spcAft>
          <a:spcPts val="600"/>
        </a:spcAft>
        <a:buClr>
          <a:schemeClr val="tx1"/>
        </a:buClr>
        <a:buSzPct val="80000"/>
        <a:buFontTx/>
        <a:buNone/>
        <a:defRPr sz="1400" b="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1pPr>
      <a:lvl2pPr marL="466725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27087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79513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tabLst>
          <a:tab pos="1074738" algn="l"/>
        </a:tabLst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16075" indent="-358775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62163" indent="-358775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31">
          <p15:clr>
            <a:srgbClr val="F26B43"/>
          </p15:clr>
        </p15:guide>
        <p15:guide id="2" orient="horz" pos="3809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  <p15:guide id="5" pos="7379">
          <p15:clr>
            <a:srgbClr val="F26B43"/>
          </p15:clr>
        </p15:guide>
        <p15:guide id="6" pos="3761">
          <p15:clr>
            <a:srgbClr val="F26B43"/>
          </p15:clr>
        </p15:guide>
        <p15:guide id="7" pos="391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0.jp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7.png"/><Relationship Id="rId9" Type="http://schemas.microsoft.com/office/2007/relationships/diagramDrawing" Target="../diagrams/drawin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8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8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8.tiff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8.tiff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3.png"/><Relationship Id="rId7" Type="http://schemas.openxmlformats.org/officeDocument/2006/relationships/image" Target="../media/image47.em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emf"/><Relationship Id="rId9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5428C25F-BE13-1C48-A053-6FCC69F4C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object 5">
            <a:extLst>
              <a:ext uri="{FF2B5EF4-FFF2-40B4-BE49-F238E27FC236}">
                <a16:creationId xmlns:a16="http://schemas.microsoft.com/office/drawing/2014/main" id="{C37782D7-4E13-4FEB-880A-C60DD67B46EC}"/>
              </a:ext>
            </a:extLst>
          </p:cNvPr>
          <p:cNvSpPr txBox="1">
            <a:spLocks/>
          </p:cNvSpPr>
          <p:nvPr/>
        </p:nvSpPr>
        <p:spPr>
          <a:xfrm>
            <a:off x="403206" y="6415004"/>
            <a:ext cx="4294627" cy="255198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>
            <a:lvl1pPr>
              <a:defRPr sz="1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41275">
              <a:spcBef>
                <a:spcPts val="490"/>
              </a:spcBef>
            </a:pPr>
            <a:r>
              <a:rPr lang="en-US" sz="1600" b="0" i="1" kern="0" spc="-5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www.who.int</a:t>
            </a:r>
            <a:endParaRPr lang="en-US" sz="1600" b="0" i="1" kern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Lato" panose="020F050202020403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4FFA47-2564-4273-BB7A-BE4E3309C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26900-9659-4412-9EAE-65AB340F8993}" type="slidenum">
              <a:rPr lang="en-US" smtClean="0"/>
              <a:t>1</a:t>
            </a:fld>
            <a:endParaRPr lang="en-US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2FF7FC3-A8D0-7D4D-8757-4192B87CE01E}"/>
              </a:ext>
            </a:extLst>
          </p:cNvPr>
          <p:cNvSpPr txBox="1"/>
          <p:nvPr/>
        </p:nvSpPr>
        <p:spPr>
          <a:xfrm>
            <a:off x="264316" y="4649494"/>
            <a:ext cx="3993430" cy="89255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MCM ZONE TRAINING </a:t>
            </a:r>
            <a:r>
              <a:rPr lang="en-GB" sz="2400" b="1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341FE2AB-A610-134B-A812-CD7DAB674D00}"/>
              </a:ext>
            </a:extLst>
          </p:cNvPr>
          <p:cNvSpPr txBox="1">
            <a:spLocks/>
          </p:cNvSpPr>
          <p:nvPr/>
        </p:nvSpPr>
        <p:spPr>
          <a:xfrm>
            <a:off x="264316" y="2337114"/>
            <a:ext cx="3755434" cy="1888979"/>
          </a:xfrm>
          <a:prstGeom prst="rect">
            <a:avLst/>
          </a:prstGeom>
        </p:spPr>
        <p:txBody>
          <a:bodyPr vert="horz" wrap="square" lIns="0" tIns="8890" rIns="0" bIns="0" rtlCol="0" anchor="t">
            <a:spAutoFit/>
          </a:bodyPr>
          <a:lstStyle>
            <a:lvl1pPr>
              <a:defRPr sz="1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41275">
              <a:spcBef>
                <a:spcPts val="490"/>
              </a:spcBef>
            </a:pPr>
            <a:r>
              <a:rPr lang="en-US" sz="4000" b="0" kern="0" spc="-5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Mass Casualty Management</a:t>
            </a:r>
            <a:endParaRPr lang="en-US" sz="4000" b="0" kern="0" spc="-5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Lato Light" panose="020F0502020204030203" pitchFamily="34" charset="0"/>
            </a:endParaRPr>
          </a:p>
          <a:p>
            <a:pPr marL="41275">
              <a:spcBef>
                <a:spcPts val="490"/>
              </a:spcBef>
            </a:pPr>
            <a:r>
              <a:rPr lang="en-US" sz="2000" kern="0" spc="2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Lato Light" panose="020F0502020204030203" pitchFamily="34" charset="0"/>
              </a:rPr>
              <a:t>Learning program</a:t>
            </a:r>
            <a:br>
              <a:rPr lang="en-US" b="0" kern="0" spc="2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endParaRPr lang="en-US" sz="1800" b="0" kern="0" spc="2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201D03F0-4AA5-9945-A05D-21A59E73F1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6" y="413504"/>
            <a:ext cx="3624550" cy="126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69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C0DA92BF-2AE6-3646-B220-FD8E862A8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574" y="4371029"/>
            <a:ext cx="8414257" cy="189709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7BDC1A5-B990-134B-A77B-17CCA0CFF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51" y="4062425"/>
            <a:ext cx="2693905" cy="2138019"/>
          </a:xfrm>
          <a:prstGeom prst="rect">
            <a:avLst/>
          </a:prstGeom>
        </p:spPr>
      </p:pic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7D82E6A-DA77-5C4F-A196-C36FE86DCB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And you need to activate it ASAP !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708FD58-DBCD-9A43-95A7-8F213F51AC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10</a:t>
            </a:fld>
            <a:endParaRPr lang="en-GB" noProof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EC03B4E9-3780-A34A-9F27-2E5D46B69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You need an integrated plan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2CF8DF77-4DF7-FA40-BE31-6A028DFBF2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4481" y="1011825"/>
            <a:ext cx="3251200" cy="3251200"/>
          </a:xfrm>
          <a:prstGeom prst="rect">
            <a:avLst/>
          </a:prstGeom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F5026F0F-9259-C349-82F9-E33C95D50C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9740730"/>
              </p:ext>
            </p:extLst>
          </p:nvPr>
        </p:nvGraphicFramePr>
        <p:xfrm>
          <a:off x="473712" y="921653"/>
          <a:ext cx="8128000" cy="2452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7" name="CaixaDeTexto 16">
            <a:extLst>
              <a:ext uri="{FF2B5EF4-FFF2-40B4-BE49-F238E27FC236}">
                <a16:creationId xmlns:a16="http://schemas.microsoft.com/office/drawing/2014/main" id="{E25182A6-6C27-5D42-A758-4B88D0063054}"/>
              </a:ext>
            </a:extLst>
          </p:cNvPr>
          <p:cNvSpPr txBox="1"/>
          <p:nvPr/>
        </p:nvSpPr>
        <p:spPr>
          <a:xfrm>
            <a:off x="450682" y="2750458"/>
            <a:ext cx="5261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b="1" dirty="0"/>
              <a:t>هر مرکزبهداشتی منحصر به ‌فرد است.</a:t>
            </a:r>
          </a:p>
          <a:p>
            <a:pPr algn="r" rtl="1"/>
            <a:r>
              <a:rPr lang="fa-IR" sz="2400" b="1" dirty="0"/>
              <a:t> آستانه‌های فعال‌سازی برنامه برای هر مرکز متفاوت خواهد بود.</a:t>
            </a:r>
            <a:endParaRPr lang="fa-IR" sz="2400" b="1" dirty="0">
              <a:effectLst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239FE8A-A948-F56B-B98E-F5DBE099F49C}"/>
              </a:ext>
            </a:extLst>
          </p:cNvPr>
          <p:cNvSpPr txBox="1"/>
          <p:nvPr/>
        </p:nvSpPr>
        <p:spPr>
          <a:xfrm>
            <a:off x="3227356" y="4211711"/>
            <a:ext cx="3251200" cy="1200329"/>
          </a:xfrm>
          <a:prstGeom prst="homePlate">
            <a:avLst>
              <a:gd name="adj" fmla="val 32519"/>
            </a:avLst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b="1" dirty="0"/>
              <a:t>آژیر </a:t>
            </a:r>
            <a:endParaRPr lang="en-US" b="1" dirty="0"/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b="1" dirty="0"/>
              <a:t> اعلام کامپیوتری</a:t>
            </a:r>
            <a:endParaRPr lang="en-US" b="1" dirty="0"/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b="1" dirty="0"/>
              <a:t>سیستم اعلام عمومی</a:t>
            </a:r>
            <a:endParaRPr lang="en-US" b="1" dirty="0"/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b="1" dirty="0"/>
              <a:t> پیامک‌های خودکار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00131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7D82E6A-DA77-5C4F-A196-C36FE86DCB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0485" y="1188003"/>
            <a:ext cx="5261205" cy="288925"/>
          </a:xfrm>
        </p:spPr>
        <p:txBody>
          <a:bodyPr>
            <a:normAutofit fontScale="92500" lnSpcReduction="20000"/>
          </a:bodyPr>
          <a:lstStyle/>
          <a:p>
            <a:pPr algn="r" rtl="1"/>
            <a:r>
              <a:rPr lang="fa-IR" sz="2000" b="1" dirty="0"/>
              <a:t>• برنامه باید بر پایه سیستم‌ها و تجهیزات </a:t>
            </a:r>
            <a:r>
              <a:rPr lang="fa-IR" sz="2000" b="1" dirty="0">
                <a:solidFill>
                  <a:srgbClr val="FF0000"/>
                </a:solidFill>
              </a:rPr>
              <a:t>موجود</a:t>
            </a:r>
            <a:r>
              <a:rPr lang="fa-IR" sz="2000" b="1" dirty="0"/>
              <a:t> متمرکز باشد.</a:t>
            </a:r>
            <a:endParaRPr lang="fa-IR" sz="2000" dirty="0">
              <a:effectLst/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708FD58-DBCD-9A43-95A7-8F213F51AC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11</a:t>
            </a:fld>
            <a:endParaRPr lang="en-GB" noProof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EC03B4E9-3780-A34A-9F27-2E5D46B69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You need a familiar plan</a:t>
            </a:r>
          </a:p>
        </p:txBody>
      </p:sp>
      <p:sp>
        <p:nvSpPr>
          <p:cNvPr id="9" name="Marcador de Posição do Rodapé 4">
            <a:extLst>
              <a:ext uri="{FF2B5EF4-FFF2-40B4-BE49-F238E27FC236}">
                <a16:creationId xmlns:a16="http://schemas.microsoft.com/office/drawing/2014/main" id="{1C4CCEF2-93D4-384F-A571-E964D3237477}"/>
              </a:ext>
            </a:extLst>
          </p:cNvPr>
          <p:cNvSpPr txBox="1">
            <a:spLocks/>
          </p:cNvSpPr>
          <p:nvPr/>
        </p:nvSpPr>
        <p:spPr>
          <a:xfrm>
            <a:off x="181709" y="6580588"/>
            <a:ext cx="2264608" cy="180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2CF8DF77-4DF7-FA40-BE31-6A028DFBF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4481" y="1011825"/>
            <a:ext cx="3251200" cy="3251200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FFB84569-B44D-AD42-986A-23406A83B798}"/>
              </a:ext>
            </a:extLst>
          </p:cNvPr>
          <p:cNvSpPr txBox="1"/>
          <p:nvPr/>
        </p:nvSpPr>
        <p:spPr>
          <a:xfrm>
            <a:off x="834795" y="1729558"/>
            <a:ext cx="5261205" cy="2222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</a:rPr>
              <a:t>A mass casualty incident is not a good time to test new equipment, new systems and new supplies. 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GB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26" name="Picture 2" descr="EMCrit Wee - Converting a Laryngeal Airway to an Endotracheal Tube while  Maintaining Ventilation">
            <a:extLst>
              <a:ext uri="{FF2B5EF4-FFF2-40B4-BE49-F238E27FC236}">
                <a16:creationId xmlns:a16="http://schemas.microsoft.com/office/drawing/2014/main" id="{6114CC4B-F4A0-8A41-8B32-6C9FCEB18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924" y="4677251"/>
            <a:ext cx="2030332" cy="135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parelho de ultrassom portátil - FAST - DRAMINSKI - para ultrassonografia  ginecológica e obstétrica / para ultrassonografia urológica / para  ultrassonografia abdominal e pélvica">
            <a:extLst>
              <a:ext uri="{FF2B5EF4-FFF2-40B4-BE49-F238E27FC236}">
                <a16:creationId xmlns:a16="http://schemas.microsoft.com/office/drawing/2014/main" id="{98644BCE-5B23-FB46-902F-D97F74F60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477" y="3174215"/>
            <a:ext cx="3402986" cy="340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riggs tracheostomy kit">
            <a:extLst>
              <a:ext uri="{FF2B5EF4-FFF2-40B4-BE49-F238E27FC236}">
                <a16:creationId xmlns:a16="http://schemas.microsoft.com/office/drawing/2014/main" id="{B30F6686-BFE0-414C-BAF1-7B8D247ED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63850">
            <a:off x="1228541" y="3953269"/>
            <a:ext cx="2142162" cy="169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orter emergency chest drain kit">
            <a:extLst>
              <a:ext uri="{FF2B5EF4-FFF2-40B4-BE49-F238E27FC236}">
                <a16:creationId xmlns:a16="http://schemas.microsoft.com/office/drawing/2014/main" id="{69072117-1D1C-CB46-90E5-FF76A44D0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807" y="2666099"/>
            <a:ext cx="2421681" cy="242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471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7D82E6A-DA77-5C4F-A196-C36FE86DCB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</a:rPr>
              <a:t>The plan addresses the different phases of MCM, and starts with baseline preparedness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708FD58-DBCD-9A43-95A7-8F213F51AC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12</a:t>
            </a:fld>
            <a:endParaRPr lang="en-GB" noProof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EC03B4E9-3780-A34A-9F27-2E5D46B69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999" y="359999"/>
            <a:ext cx="7808216" cy="720000"/>
          </a:xfrm>
        </p:spPr>
        <p:txBody>
          <a:bodyPr/>
          <a:lstStyle/>
          <a:p>
            <a:r>
              <a:rPr lang="fa-IR" dirty="0"/>
              <a:t>شما به برنامه‌ای نیاز دارید که تمام مراحل را در نظر بگیرد.</a:t>
            </a:r>
            <a:endParaRPr lang="fa-IR" dirty="0">
              <a:effectLst/>
            </a:endParaRPr>
          </a:p>
        </p:txBody>
      </p:sp>
      <p:sp>
        <p:nvSpPr>
          <p:cNvPr id="9" name="Marcador de Posição do Rodapé 4">
            <a:extLst>
              <a:ext uri="{FF2B5EF4-FFF2-40B4-BE49-F238E27FC236}">
                <a16:creationId xmlns:a16="http://schemas.microsoft.com/office/drawing/2014/main" id="{1C4CCEF2-93D4-384F-A571-E964D3237477}"/>
              </a:ext>
            </a:extLst>
          </p:cNvPr>
          <p:cNvSpPr txBox="1">
            <a:spLocks/>
          </p:cNvSpPr>
          <p:nvPr/>
        </p:nvSpPr>
        <p:spPr>
          <a:xfrm>
            <a:off x="181709" y="6580588"/>
            <a:ext cx="2264608" cy="180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2CF8DF77-4DF7-FA40-BE31-6A028DFBF2E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4481" y="1011825"/>
            <a:ext cx="3251200" cy="32512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8B7EA196-1B60-2E42-8358-86B9AE5E5A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6744" y="3338795"/>
            <a:ext cx="1212696" cy="1212696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4E17E813-139F-F542-8A57-0B1327482D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2843" y="3672405"/>
            <a:ext cx="1212696" cy="1212696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86D558F0-8C22-714B-BABF-3D8CB1AE3E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8942" y="4006015"/>
            <a:ext cx="1212696" cy="1212696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71C9CCE8-CE46-2543-BCEF-350ACD4BB96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86087" y="4720673"/>
            <a:ext cx="6473748" cy="1439451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A6EEEE6B-95B1-4343-81E9-7F8966339E4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59531" y="1978508"/>
            <a:ext cx="10815153" cy="3650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313CF497-1E7D-7F6C-5A8A-31F004A3485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2881" y="2467449"/>
            <a:ext cx="1023899" cy="8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01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677C2DD2-ABC3-E34C-9311-CD40D61CE4D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7D82E6A-DA77-5C4F-A196-C36FE86DCB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</a:rPr>
              <a:t>MCM Introduction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708FD58-DBCD-9A43-95A7-8F213F51AC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13</a:t>
            </a:fld>
            <a:endParaRPr lang="en-GB" noProof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EC03B4E9-3780-A34A-9F27-2E5D46B69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Checking the Agenda</a:t>
            </a:r>
          </a:p>
        </p:txBody>
      </p:sp>
      <p:sp>
        <p:nvSpPr>
          <p:cNvPr id="9" name="Marcador de Posição do Rodapé 4">
            <a:extLst>
              <a:ext uri="{FF2B5EF4-FFF2-40B4-BE49-F238E27FC236}">
                <a16:creationId xmlns:a16="http://schemas.microsoft.com/office/drawing/2014/main" id="{1C4CCEF2-93D4-384F-A571-E964D3237477}"/>
              </a:ext>
            </a:extLst>
          </p:cNvPr>
          <p:cNvSpPr txBox="1">
            <a:spLocks/>
          </p:cNvSpPr>
          <p:nvPr/>
        </p:nvSpPr>
        <p:spPr>
          <a:xfrm>
            <a:off x="181709" y="6580588"/>
            <a:ext cx="2264608" cy="180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2CF8DF77-4DF7-FA40-BE31-6A028DFBF2E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4481" y="1011825"/>
            <a:ext cx="3251200" cy="325120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71C9CCE8-CE46-2543-BCEF-350ACD4BB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6086" y="4263025"/>
            <a:ext cx="8414257" cy="1897099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2FD6CAEA-FFAD-AC45-AACD-7292961EF1A7}"/>
              </a:ext>
            </a:extLst>
          </p:cNvPr>
          <p:cNvSpPr txBox="1"/>
          <p:nvPr/>
        </p:nvSpPr>
        <p:spPr>
          <a:xfrm>
            <a:off x="898603" y="1782176"/>
            <a:ext cx="6006289" cy="3747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  <a:cs typeface="B Nazanin" panose="00000400000000000000" pitchFamily="2" charset="-78"/>
              </a:rPr>
              <a:t>  MCI </a:t>
            </a:r>
            <a:r>
              <a:rPr lang="fa-IR" sz="2000" b="1" dirty="0">
                <a:solidFill>
                  <a:schemeClr val="tx2"/>
                </a:solidFill>
                <a:cs typeface="B Nazanin" panose="00000400000000000000" pitchFamily="2" charset="-78"/>
              </a:rPr>
              <a:t>چیست (حادثه با تلفات جمعی)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000" b="1" dirty="0">
                <a:solidFill>
                  <a:schemeClr val="tx2"/>
                </a:solidFill>
                <a:cs typeface="B Nazanin" panose="00000400000000000000" pitchFamily="2" charset="-78"/>
              </a:rPr>
              <a:t>چرا داشتن یک طرح ضروری است و چرا باید آن را سریع فعال کرد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000" b="1" dirty="0">
                <a:solidFill>
                  <a:schemeClr val="tx2"/>
                </a:solidFill>
                <a:cs typeface="B Nazanin" panose="00000400000000000000" pitchFamily="2" charset="-78"/>
              </a:rPr>
              <a:t>در یک </a:t>
            </a:r>
            <a:r>
              <a:rPr lang="en-US" sz="2000" b="1" dirty="0">
                <a:solidFill>
                  <a:schemeClr val="tx2"/>
                </a:solidFill>
                <a:cs typeface="B Nazanin" panose="00000400000000000000" pitchFamily="2" charset="-78"/>
              </a:rPr>
              <a:t> MCI </a:t>
            </a:r>
            <a:r>
              <a:rPr lang="fa-IR" sz="2000" b="1" dirty="0">
                <a:solidFill>
                  <a:schemeClr val="tx2"/>
                </a:solidFill>
                <a:cs typeface="B Nazanin" panose="00000400000000000000" pitchFamily="2" charset="-78"/>
              </a:rPr>
              <a:t>مراحل مختلفی وجود دارد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000" b="1" dirty="0">
                <a:solidFill>
                  <a:schemeClr val="tx2"/>
                </a:solidFill>
                <a:cs typeface="B Nazanin" panose="00000400000000000000" pitchFamily="2" charset="-78"/>
              </a:rPr>
              <a:t>تریاژ در خارج از اورژانس و ایجاد جریان یک‌طرفه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000" b="1" dirty="0">
                <a:solidFill>
                  <a:schemeClr val="tx2"/>
                </a:solidFill>
                <a:cs typeface="B Nazanin" panose="00000400000000000000" pitchFamily="2" charset="-78"/>
              </a:rPr>
              <a:t>زون‌ها (مناطق عملکردی)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000" b="1" dirty="0">
                <a:solidFill>
                  <a:schemeClr val="tx2"/>
                </a:solidFill>
                <a:cs typeface="B Nazanin" panose="00000400000000000000" pitchFamily="2" charset="-78"/>
              </a:rPr>
              <a:t>مستندسازی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000" b="1" dirty="0">
                <a:solidFill>
                  <a:schemeClr val="tx2"/>
                </a:solidFill>
                <a:cs typeface="B Nazanin" panose="00000400000000000000" pitchFamily="2" charset="-78"/>
              </a:rPr>
              <a:t>تجهیزات و کیت‌های اضافی</a:t>
            </a:r>
          </a:p>
        </p:txBody>
      </p:sp>
    </p:spTree>
    <p:extLst>
      <p:ext uri="{BB962C8B-B14F-4D97-AF65-F5344CB8AC3E}">
        <p14:creationId xmlns:p14="http://schemas.microsoft.com/office/powerpoint/2010/main" val="2160124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71C9CCE8-CE46-2543-BCEF-350ACD4BB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087" y="4720673"/>
            <a:ext cx="6473748" cy="1439451"/>
          </a:xfrm>
          <a:prstGeom prst="rect">
            <a:avLst/>
          </a:prstGeom>
        </p:spPr>
      </p:pic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7D82E6A-DA77-5C4F-A196-C36FE86DCB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</a:rPr>
              <a:t>Not every patient should enter the Emergency Unit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708FD58-DBCD-9A43-95A7-8F213F51AC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14</a:t>
            </a:fld>
            <a:endParaRPr lang="en-GB" noProof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EC03B4E9-3780-A34A-9F27-2E5D46B69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Plan for a triage point outside the EU</a:t>
            </a:r>
          </a:p>
        </p:txBody>
      </p:sp>
      <p:sp>
        <p:nvSpPr>
          <p:cNvPr id="9" name="Marcador de Posição do Rodapé 4">
            <a:extLst>
              <a:ext uri="{FF2B5EF4-FFF2-40B4-BE49-F238E27FC236}">
                <a16:creationId xmlns:a16="http://schemas.microsoft.com/office/drawing/2014/main" id="{1C4CCEF2-93D4-384F-A571-E964D3237477}"/>
              </a:ext>
            </a:extLst>
          </p:cNvPr>
          <p:cNvSpPr txBox="1">
            <a:spLocks/>
          </p:cNvSpPr>
          <p:nvPr/>
        </p:nvSpPr>
        <p:spPr>
          <a:xfrm>
            <a:off x="181709" y="6580588"/>
            <a:ext cx="2264608" cy="180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2CF8DF77-4DF7-FA40-BE31-6A028DFBF2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5" t="3861" r="3636" b="4360"/>
          <a:stretch/>
        </p:blipFill>
        <p:spPr>
          <a:xfrm>
            <a:off x="7628162" y="154074"/>
            <a:ext cx="3116038" cy="3116040"/>
          </a:xfrm>
          <a:prstGeom prst="rect">
            <a:avLst/>
          </a:prstGeom>
        </p:spPr>
      </p:pic>
      <p:sp>
        <p:nvSpPr>
          <p:cNvPr id="37" name="Cubo 36">
            <a:extLst>
              <a:ext uri="{FF2B5EF4-FFF2-40B4-BE49-F238E27FC236}">
                <a16:creationId xmlns:a16="http://schemas.microsoft.com/office/drawing/2014/main" id="{55E17F16-7367-9B47-8683-5454D7E3911A}"/>
              </a:ext>
            </a:extLst>
          </p:cNvPr>
          <p:cNvSpPr/>
          <p:nvPr/>
        </p:nvSpPr>
        <p:spPr>
          <a:xfrm rot="165109" flipH="1">
            <a:off x="7743946" y="3980093"/>
            <a:ext cx="631779" cy="528604"/>
          </a:xfrm>
          <a:prstGeom prst="cube">
            <a:avLst>
              <a:gd name="adj" fmla="val 4106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22923899-3CE8-354C-8CCE-B1457BD9E8DD}"/>
              </a:ext>
            </a:extLst>
          </p:cNvPr>
          <p:cNvSpPr/>
          <p:nvPr/>
        </p:nvSpPr>
        <p:spPr>
          <a:xfrm rot="164989">
            <a:off x="6956700" y="3902283"/>
            <a:ext cx="1914424" cy="679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55538BB1-8A19-F640-A328-52D7FC1462F4}"/>
              </a:ext>
            </a:extLst>
          </p:cNvPr>
          <p:cNvSpPr txBox="1"/>
          <p:nvPr/>
        </p:nvSpPr>
        <p:spPr>
          <a:xfrm>
            <a:off x="834796" y="1729558"/>
            <a:ext cx="4280390" cy="87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</a:rPr>
              <a:t>Separate walking patients, from non-walking patients…</a:t>
            </a:r>
          </a:p>
        </p:txBody>
      </p:sp>
      <p:sp>
        <p:nvSpPr>
          <p:cNvPr id="4" name="Retângulo de Cantos Cortados No Mesmo Lado 3">
            <a:extLst>
              <a:ext uri="{FF2B5EF4-FFF2-40B4-BE49-F238E27FC236}">
                <a16:creationId xmlns:a16="http://schemas.microsoft.com/office/drawing/2014/main" id="{89EE3494-3E7F-0F4D-8A35-64ECA87743D4}"/>
              </a:ext>
            </a:extLst>
          </p:cNvPr>
          <p:cNvSpPr/>
          <p:nvPr/>
        </p:nvSpPr>
        <p:spPr>
          <a:xfrm>
            <a:off x="9681366" y="1765858"/>
            <a:ext cx="1880032" cy="1540556"/>
          </a:xfrm>
          <a:prstGeom prst="snip2SameRect">
            <a:avLst/>
          </a:prstGeom>
          <a:solidFill>
            <a:srgbClr val="00B050"/>
          </a:solidFill>
          <a:scene3d>
            <a:camera prst="isometricOffAxis2Left">
              <a:rot lat="890651" lon="2178552" rev="107256"/>
            </a:camera>
            <a:lightRig rig="threePt" dir="t"/>
          </a:scene3d>
          <a:sp3d extrusionH="2540000">
            <a:extrusionClr>
              <a:srgbClr val="92D05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A467F932-A72D-CF42-A2BB-91BAAC6CB5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317226" y="2036288"/>
            <a:ext cx="1742609" cy="1697246"/>
          </a:xfrm>
          <a:prstGeom prst="rect">
            <a:avLst/>
          </a:prstGeom>
        </p:spPr>
      </p:pic>
      <p:sp>
        <p:nvSpPr>
          <p:cNvPr id="50" name="Retângulo 49">
            <a:extLst>
              <a:ext uri="{FF2B5EF4-FFF2-40B4-BE49-F238E27FC236}">
                <a16:creationId xmlns:a16="http://schemas.microsoft.com/office/drawing/2014/main" id="{9AE2853C-C10E-394F-BC24-19E31CBAA511}"/>
              </a:ext>
            </a:extLst>
          </p:cNvPr>
          <p:cNvSpPr/>
          <p:nvPr/>
        </p:nvSpPr>
        <p:spPr>
          <a:xfrm>
            <a:off x="10244672" y="2277291"/>
            <a:ext cx="554618" cy="99282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scene3d>
            <a:camera prst="orthographicFront">
              <a:rot lat="840000" lon="2160000" rev="6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4" name="Conexão Curva 53">
            <a:extLst>
              <a:ext uri="{FF2B5EF4-FFF2-40B4-BE49-F238E27FC236}">
                <a16:creationId xmlns:a16="http://schemas.microsoft.com/office/drawing/2014/main" id="{138ABDDA-7D80-9C4D-94F2-975248EF5910}"/>
              </a:ext>
            </a:extLst>
          </p:cNvPr>
          <p:cNvCxnSpPr>
            <a:cxnSpLocks/>
          </p:cNvCxnSpPr>
          <p:nvPr/>
        </p:nvCxnSpPr>
        <p:spPr>
          <a:xfrm flipV="1">
            <a:off x="7846541" y="3965231"/>
            <a:ext cx="2897659" cy="1080828"/>
          </a:xfrm>
          <a:prstGeom prst="curvedConnector3">
            <a:avLst>
              <a:gd name="adj1" fmla="val 50000"/>
            </a:avLst>
          </a:prstGeom>
          <a:ln w="1016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xão Curva 64">
            <a:extLst>
              <a:ext uri="{FF2B5EF4-FFF2-40B4-BE49-F238E27FC236}">
                <a16:creationId xmlns:a16="http://schemas.microsoft.com/office/drawing/2014/main" id="{608C316A-3742-6B49-9835-E016763C41D4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048452" y="3446162"/>
            <a:ext cx="1321166" cy="1041670"/>
          </a:xfrm>
          <a:prstGeom prst="curvedConnector3">
            <a:avLst>
              <a:gd name="adj1" fmla="val 14797"/>
            </a:avLst>
          </a:prstGeom>
          <a:ln w="889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Imagem 48">
            <a:extLst>
              <a:ext uri="{FF2B5EF4-FFF2-40B4-BE49-F238E27FC236}">
                <a16:creationId xmlns:a16="http://schemas.microsoft.com/office/drawing/2014/main" id="{F60CD63C-A837-7142-8A76-481B17967A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1306" y="2903038"/>
            <a:ext cx="960076" cy="960076"/>
          </a:xfrm>
          <a:prstGeom prst="rect">
            <a:avLst/>
          </a:prstGeom>
        </p:spPr>
      </p:pic>
      <p:sp>
        <p:nvSpPr>
          <p:cNvPr id="89" name="Retângulo 88">
            <a:extLst>
              <a:ext uri="{FF2B5EF4-FFF2-40B4-BE49-F238E27FC236}">
                <a16:creationId xmlns:a16="http://schemas.microsoft.com/office/drawing/2014/main" id="{245CE279-9193-DE4A-B958-5770D62EB31E}"/>
              </a:ext>
            </a:extLst>
          </p:cNvPr>
          <p:cNvSpPr/>
          <p:nvPr/>
        </p:nvSpPr>
        <p:spPr>
          <a:xfrm>
            <a:off x="-220856" y="3520450"/>
            <a:ext cx="366631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GB" sz="54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Why </a:t>
            </a:r>
          </a:p>
        </p:txBody>
      </p:sp>
      <p:sp>
        <p:nvSpPr>
          <p:cNvPr id="90" name="Retângulo 89">
            <a:extLst>
              <a:ext uri="{FF2B5EF4-FFF2-40B4-BE49-F238E27FC236}">
                <a16:creationId xmlns:a16="http://schemas.microsoft.com/office/drawing/2014/main" id="{DF3C5C22-262D-9244-BCEC-C717BD7BD885}"/>
              </a:ext>
            </a:extLst>
          </p:cNvPr>
          <p:cNvSpPr/>
          <p:nvPr/>
        </p:nvSpPr>
        <p:spPr>
          <a:xfrm>
            <a:off x="3463038" y="2438180"/>
            <a:ext cx="1184463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18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98B13803-80FB-DE0A-7E2E-5F27164F1ED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478" y="3684106"/>
            <a:ext cx="1361953" cy="136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03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7D82E6A-DA77-5C4F-A196-C36FE86DCB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</a:rPr>
              <a:t>Not every patient should enter the Emergency Unit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708FD58-DBCD-9A43-95A7-8F213F51AC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15</a:t>
            </a:fld>
            <a:endParaRPr lang="en-GB" noProof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EC03B4E9-3780-A34A-9F27-2E5D46B69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Plan for a triage point outside the EU</a:t>
            </a:r>
          </a:p>
        </p:txBody>
      </p:sp>
      <p:sp>
        <p:nvSpPr>
          <p:cNvPr id="9" name="Marcador de Posição do Rodapé 4">
            <a:extLst>
              <a:ext uri="{FF2B5EF4-FFF2-40B4-BE49-F238E27FC236}">
                <a16:creationId xmlns:a16="http://schemas.microsoft.com/office/drawing/2014/main" id="{1C4CCEF2-93D4-384F-A571-E964D3237477}"/>
              </a:ext>
            </a:extLst>
          </p:cNvPr>
          <p:cNvSpPr txBox="1">
            <a:spLocks/>
          </p:cNvSpPr>
          <p:nvPr/>
        </p:nvSpPr>
        <p:spPr>
          <a:xfrm>
            <a:off x="181709" y="6580588"/>
            <a:ext cx="2264608" cy="180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2CF8DF77-4DF7-FA40-BE31-6A028DFBF2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5" t="3861" r="3636" b="4360"/>
          <a:stretch/>
        </p:blipFill>
        <p:spPr>
          <a:xfrm>
            <a:off x="7628162" y="154074"/>
            <a:ext cx="3116038" cy="3116040"/>
          </a:xfrm>
          <a:prstGeom prst="rect">
            <a:avLst/>
          </a:prstGeom>
        </p:spPr>
      </p:pic>
      <p:sp>
        <p:nvSpPr>
          <p:cNvPr id="37" name="Cubo 36">
            <a:extLst>
              <a:ext uri="{FF2B5EF4-FFF2-40B4-BE49-F238E27FC236}">
                <a16:creationId xmlns:a16="http://schemas.microsoft.com/office/drawing/2014/main" id="{55E17F16-7367-9B47-8683-5454D7E3911A}"/>
              </a:ext>
            </a:extLst>
          </p:cNvPr>
          <p:cNvSpPr/>
          <p:nvPr/>
        </p:nvSpPr>
        <p:spPr>
          <a:xfrm rot="165109" flipH="1">
            <a:off x="7743946" y="3980093"/>
            <a:ext cx="631779" cy="528604"/>
          </a:xfrm>
          <a:prstGeom prst="cube">
            <a:avLst>
              <a:gd name="adj" fmla="val 4106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22923899-3CE8-354C-8CCE-B1457BD9E8DD}"/>
              </a:ext>
            </a:extLst>
          </p:cNvPr>
          <p:cNvSpPr/>
          <p:nvPr/>
        </p:nvSpPr>
        <p:spPr>
          <a:xfrm rot="164989">
            <a:off x="6956700" y="3902283"/>
            <a:ext cx="1914424" cy="679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tângulo de Cantos Cortados No Mesmo Lado 3">
            <a:extLst>
              <a:ext uri="{FF2B5EF4-FFF2-40B4-BE49-F238E27FC236}">
                <a16:creationId xmlns:a16="http://schemas.microsoft.com/office/drawing/2014/main" id="{89EE3494-3E7F-0F4D-8A35-64ECA87743D4}"/>
              </a:ext>
            </a:extLst>
          </p:cNvPr>
          <p:cNvSpPr/>
          <p:nvPr/>
        </p:nvSpPr>
        <p:spPr>
          <a:xfrm>
            <a:off x="9681366" y="1765858"/>
            <a:ext cx="1880032" cy="1540556"/>
          </a:xfrm>
          <a:prstGeom prst="snip2SameRect">
            <a:avLst/>
          </a:prstGeom>
          <a:solidFill>
            <a:srgbClr val="00B050"/>
          </a:solidFill>
          <a:scene3d>
            <a:camera prst="isometricOffAxis2Left">
              <a:rot lat="890651" lon="2178552" rev="107256"/>
            </a:camera>
            <a:lightRig rig="threePt" dir="t"/>
          </a:scene3d>
          <a:sp3d extrusionH="2540000">
            <a:extrusionClr>
              <a:srgbClr val="92D05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9AE2853C-C10E-394F-BC24-19E31CBAA511}"/>
              </a:ext>
            </a:extLst>
          </p:cNvPr>
          <p:cNvSpPr/>
          <p:nvPr/>
        </p:nvSpPr>
        <p:spPr>
          <a:xfrm>
            <a:off x="10244672" y="2277291"/>
            <a:ext cx="554618" cy="99282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scene3d>
            <a:camera prst="orthographicFront">
              <a:rot lat="840000" lon="2160000" rev="6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8927DE58-F0F0-F446-9A18-353DF6408B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17" y="2999981"/>
            <a:ext cx="4436920" cy="2928367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FF46D54-B96C-2640-B8ED-2D599C0F7D7C}"/>
              </a:ext>
            </a:extLst>
          </p:cNvPr>
          <p:cNvSpPr txBox="1"/>
          <p:nvPr/>
        </p:nvSpPr>
        <p:spPr>
          <a:xfrm>
            <a:off x="452936" y="2027009"/>
            <a:ext cx="6488559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Priority is to find severe </a:t>
            </a:r>
            <a:r>
              <a:rPr lang="en-GB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(red) 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patients that may soon die if nothing is done. 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20D576E2-2572-C449-B09C-AC935AAD0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6087" y="4720673"/>
            <a:ext cx="6473748" cy="1439451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B49D3F9B-21F6-DC40-B46D-6C93D22D829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798" y="3624712"/>
            <a:ext cx="4729737" cy="312162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7223E0D-8536-9BE2-2B90-A5D631F702B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478" y="3684106"/>
            <a:ext cx="1361953" cy="136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05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7D82E6A-DA77-5C4F-A196-C36FE86DCB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</a:rPr>
              <a:t>Not every patient should enter the Emergency Unit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708FD58-DBCD-9A43-95A7-8F213F51AC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16</a:t>
            </a:fld>
            <a:endParaRPr lang="en-GB" noProof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EC03B4E9-3780-A34A-9F27-2E5D46B69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Plan for a triage point outside the EU</a:t>
            </a:r>
          </a:p>
        </p:txBody>
      </p:sp>
      <p:sp>
        <p:nvSpPr>
          <p:cNvPr id="9" name="Marcador de Posição do Rodapé 4">
            <a:extLst>
              <a:ext uri="{FF2B5EF4-FFF2-40B4-BE49-F238E27FC236}">
                <a16:creationId xmlns:a16="http://schemas.microsoft.com/office/drawing/2014/main" id="{1C4CCEF2-93D4-384F-A571-E964D3237477}"/>
              </a:ext>
            </a:extLst>
          </p:cNvPr>
          <p:cNvSpPr txBox="1">
            <a:spLocks/>
          </p:cNvSpPr>
          <p:nvPr/>
        </p:nvSpPr>
        <p:spPr>
          <a:xfrm>
            <a:off x="181709" y="6580588"/>
            <a:ext cx="2264608" cy="180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2CF8DF77-4DF7-FA40-BE31-6A028DFBF2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5" t="3861" r="3636" b="4360"/>
          <a:stretch/>
        </p:blipFill>
        <p:spPr>
          <a:xfrm>
            <a:off x="7628162" y="154074"/>
            <a:ext cx="3116038" cy="3116040"/>
          </a:xfrm>
          <a:prstGeom prst="rect">
            <a:avLst/>
          </a:prstGeom>
        </p:spPr>
      </p:pic>
      <p:sp>
        <p:nvSpPr>
          <p:cNvPr id="4" name="Retângulo de Cantos Cortados No Mesmo Lado 3">
            <a:extLst>
              <a:ext uri="{FF2B5EF4-FFF2-40B4-BE49-F238E27FC236}">
                <a16:creationId xmlns:a16="http://schemas.microsoft.com/office/drawing/2014/main" id="{89EE3494-3E7F-0F4D-8A35-64ECA87743D4}"/>
              </a:ext>
            </a:extLst>
          </p:cNvPr>
          <p:cNvSpPr/>
          <p:nvPr/>
        </p:nvSpPr>
        <p:spPr>
          <a:xfrm>
            <a:off x="9681366" y="1765858"/>
            <a:ext cx="1880032" cy="1540556"/>
          </a:xfrm>
          <a:prstGeom prst="snip2SameRect">
            <a:avLst/>
          </a:prstGeom>
          <a:solidFill>
            <a:srgbClr val="00B050"/>
          </a:solidFill>
          <a:scene3d>
            <a:camera prst="isometricOffAxis2Left">
              <a:rot lat="890651" lon="2178552" rev="107256"/>
            </a:camera>
            <a:lightRig rig="threePt" dir="t"/>
          </a:scene3d>
          <a:sp3d extrusionH="2540000">
            <a:extrusionClr>
              <a:srgbClr val="92D05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9AE2853C-C10E-394F-BC24-19E31CBAA511}"/>
              </a:ext>
            </a:extLst>
          </p:cNvPr>
          <p:cNvSpPr/>
          <p:nvPr/>
        </p:nvSpPr>
        <p:spPr>
          <a:xfrm>
            <a:off x="10244672" y="2277291"/>
            <a:ext cx="554618" cy="99282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scene3d>
            <a:camera prst="orthographicFront">
              <a:rot lat="840000" lon="2160000" rev="6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4" name="Picture 6" descr="Man With Friends - 3d Man Team Png | Transparent PNG Download #496975 -  Vippng">
            <a:extLst>
              <a:ext uri="{FF2B5EF4-FFF2-40B4-BE49-F238E27FC236}">
                <a16:creationId xmlns:a16="http://schemas.microsoft.com/office/drawing/2014/main" id="{4EE800DA-B7DE-814A-B0F3-500CE9FE2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7365" y="2884042"/>
            <a:ext cx="3257137" cy="261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3d Man Check Mark - 3d Man Png Quality , Transparent Cartoon - Jing.fm">
            <a:extLst>
              <a:ext uri="{FF2B5EF4-FFF2-40B4-BE49-F238E27FC236}">
                <a16:creationId xmlns:a16="http://schemas.microsoft.com/office/drawing/2014/main" id="{339FD8AB-7E52-784C-9286-3A387AE59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705481" y="2927412"/>
            <a:ext cx="2406334" cy="229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E92F8A44-5268-CE41-87BC-52A6D0C59E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6087" y="4720673"/>
            <a:ext cx="6473748" cy="1439451"/>
          </a:xfrm>
          <a:prstGeom prst="rect">
            <a:avLst/>
          </a:prstGeom>
        </p:spPr>
      </p:pic>
      <p:pic>
        <p:nvPicPr>
          <p:cNvPr id="2072" name="Picture 24" descr="Cartoon Dead People Images, Stock Photos &amp; Vectors | Shutterstock">
            <a:extLst>
              <a:ext uri="{FF2B5EF4-FFF2-40B4-BE49-F238E27FC236}">
                <a16:creationId xmlns:a16="http://schemas.microsoft.com/office/drawing/2014/main" id="{70C2FDA6-C891-774F-BD94-D518DD5DA1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clrChange>
              <a:clrFrom>
                <a:srgbClr val="F8F7FD"/>
              </a:clrFrom>
              <a:clrTo>
                <a:srgbClr val="F8F7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59738" y="3450257"/>
            <a:ext cx="2014926" cy="169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4" descr="Cartoon Dead People Images, Stock Photos &amp; Vectors | Shutterstock">
            <a:extLst>
              <a:ext uri="{FF2B5EF4-FFF2-40B4-BE49-F238E27FC236}">
                <a16:creationId xmlns:a16="http://schemas.microsoft.com/office/drawing/2014/main" id="{D4B2DA62-EEDF-F547-B9B2-C68784B25B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clrChange>
              <a:clrFrom>
                <a:srgbClr val="F8F7FD"/>
              </a:clrFrom>
              <a:clrTo>
                <a:srgbClr val="F8F7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235809">
            <a:off x="3131733" y="3929486"/>
            <a:ext cx="2014926" cy="169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CaixaDeTexto 37">
            <a:extLst>
              <a:ext uri="{FF2B5EF4-FFF2-40B4-BE49-F238E27FC236}">
                <a16:creationId xmlns:a16="http://schemas.microsoft.com/office/drawing/2014/main" id="{56B9F4D8-A55F-014C-B7B9-FFF64B1FA913}"/>
              </a:ext>
            </a:extLst>
          </p:cNvPr>
          <p:cNvSpPr txBox="1"/>
          <p:nvPr/>
        </p:nvSpPr>
        <p:spPr>
          <a:xfrm>
            <a:off x="452937" y="2027009"/>
            <a:ext cx="635802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Seriously injured patients most probably </a:t>
            </a:r>
            <a:r>
              <a:rPr lang="en-GB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don’t walk</a:t>
            </a:r>
            <a:endParaRPr lang="en-GB" sz="2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B2CFFE6-B7E1-6406-C17C-C60F3A7DEBD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478" y="3684106"/>
            <a:ext cx="1361953" cy="136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2550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7D82E6A-DA77-5C4F-A196-C36FE86DCB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</a:rPr>
              <a:t>Not every patient should enter the Emergency Unit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708FD58-DBCD-9A43-95A7-8F213F51AC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17</a:t>
            </a:fld>
            <a:endParaRPr lang="en-GB" noProof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EC03B4E9-3780-A34A-9F27-2E5D46B69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Plan for a triage point outside the EU</a:t>
            </a:r>
          </a:p>
        </p:txBody>
      </p:sp>
      <p:sp>
        <p:nvSpPr>
          <p:cNvPr id="9" name="Marcador de Posição do Rodapé 4">
            <a:extLst>
              <a:ext uri="{FF2B5EF4-FFF2-40B4-BE49-F238E27FC236}">
                <a16:creationId xmlns:a16="http://schemas.microsoft.com/office/drawing/2014/main" id="{1C4CCEF2-93D4-384F-A571-E964D3237477}"/>
              </a:ext>
            </a:extLst>
          </p:cNvPr>
          <p:cNvSpPr txBox="1">
            <a:spLocks/>
          </p:cNvSpPr>
          <p:nvPr/>
        </p:nvSpPr>
        <p:spPr>
          <a:xfrm>
            <a:off x="181709" y="6580588"/>
            <a:ext cx="2264608" cy="180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2CF8DF77-4DF7-FA40-BE31-6A028DFBF2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5" t="3861" r="3636" b="4360"/>
          <a:stretch/>
        </p:blipFill>
        <p:spPr>
          <a:xfrm>
            <a:off x="7628162" y="154074"/>
            <a:ext cx="3116038" cy="3116040"/>
          </a:xfrm>
          <a:prstGeom prst="rect">
            <a:avLst/>
          </a:prstGeom>
        </p:spPr>
      </p:pic>
      <p:sp>
        <p:nvSpPr>
          <p:cNvPr id="4" name="Retângulo de Cantos Cortados No Mesmo Lado 3">
            <a:extLst>
              <a:ext uri="{FF2B5EF4-FFF2-40B4-BE49-F238E27FC236}">
                <a16:creationId xmlns:a16="http://schemas.microsoft.com/office/drawing/2014/main" id="{89EE3494-3E7F-0F4D-8A35-64ECA87743D4}"/>
              </a:ext>
            </a:extLst>
          </p:cNvPr>
          <p:cNvSpPr/>
          <p:nvPr/>
        </p:nvSpPr>
        <p:spPr>
          <a:xfrm>
            <a:off x="9681366" y="1765858"/>
            <a:ext cx="1880032" cy="1540556"/>
          </a:xfrm>
          <a:prstGeom prst="snip2SameRect">
            <a:avLst/>
          </a:prstGeom>
          <a:solidFill>
            <a:srgbClr val="00B050"/>
          </a:solidFill>
          <a:scene3d>
            <a:camera prst="isometricOffAxis2Left">
              <a:rot lat="890651" lon="2178552" rev="107256"/>
            </a:camera>
            <a:lightRig rig="threePt" dir="t"/>
          </a:scene3d>
          <a:sp3d extrusionH="2540000">
            <a:extrusionClr>
              <a:srgbClr val="92D05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9AE2853C-C10E-394F-BC24-19E31CBAA511}"/>
              </a:ext>
            </a:extLst>
          </p:cNvPr>
          <p:cNvSpPr/>
          <p:nvPr/>
        </p:nvSpPr>
        <p:spPr>
          <a:xfrm>
            <a:off x="10244672" y="2277291"/>
            <a:ext cx="554618" cy="99282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scene3d>
            <a:camera prst="orthographicFront">
              <a:rot lat="840000" lon="2160000" rev="6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4" name="Picture 6" descr="Man With Friends - 3d Man Team Png | Transparent PNG Download #496975 -  Vippng">
            <a:extLst>
              <a:ext uri="{FF2B5EF4-FFF2-40B4-BE49-F238E27FC236}">
                <a16:creationId xmlns:a16="http://schemas.microsoft.com/office/drawing/2014/main" id="{4EE800DA-B7DE-814A-B0F3-500CE9FE2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7365" y="2884042"/>
            <a:ext cx="3257137" cy="261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3d Man Check Mark - 3d Man Png Quality , Transparent Cartoon - Jing.fm">
            <a:extLst>
              <a:ext uri="{FF2B5EF4-FFF2-40B4-BE49-F238E27FC236}">
                <a16:creationId xmlns:a16="http://schemas.microsoft.com/office/drawing/2014/main" id="{339FD8AB-7E52-784C-9286-3A387AE59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705481" y="2927412"/>
            <a:ext cx="2406334" cy="229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E92F8A44-5268-CE41-87BC-52A6D0C59E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6087" y="4720673"/>
            <a:ext cx="6473748" cy="1439451"/>
          </a:xfrm>
          <a:prstGeom prst="rect">
            <a:avLst/>
          </a:prstGeom>
        </p:spPr>
      </p:pic>
      <p:pic>
        <p:nvPicPr>
          <p:cNvPr id="2072" name="Picture 24" descr="Cartoon Dead People Images, Stock Photos &amp; Vectors | Shutterstock">
            <a:extLst>
              <a:ext uri="{FF2B5EF4-FFF2-40B4-BE49-F238E27FC236}">
                <a16:creationId xmlns:a16="http://schemas.microsoft.com/office/drawing/2014/main" id="{70C2FDA6-C891-774F-BD94-D518DD5DA1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clrChange>
              <a:clrFrom>
                <a:srgbClr val="F8F7FD"/>
              </a:clrFrom>
              <a:clrTo>
                <a:srgbClr val="F8F7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59738" y="3450257"/>
            <a:ext cx="2014926" cy="169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4" descr="Cartoon Dead People Images, Stock Photos &amp; Vectors | Shutterstock">
            <a:extLst>
              <a:ext uri="{FF2B5EF4-FFF2-40B4-BE49-F238E27FC236}">
                <a16:creationId xmlns:a16="http://schemas.microsoft.com/office/drawing/2014/main" id="{D4B2DA62-EEDF-F547-B9B2-C68784B25B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clrChange>
              <a:clrFrom>
                <a:srgbClr val="F8F7FD"/>
              </a:clrFrom>
              <a:clrTo>
                <a:srgbClr val="F8F7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235809">
            <a:off x="3131733" y="3929486"/>
            <a:ext cx="2014926" cy="169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B417088A-A38E-F848-B407-9270150ECDFE}"/>
              </a:ext>
            </a:extLst>
          </p:cNvPr>
          <p:cNvSpPr txBox="1"/>
          <p:nvPr/>
        </p:nvSpPr>
        <p:spPr>
          <a:xfrm>
            <a:off x="834796" y="1729558"/>
            <a:ext cx="5856290" cy="87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</a:rPr>
              <a:t>The emergency unit becomes your </a:t>
            </a:r>
            <a:r>
              <a:rPr lang="en-GB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RED ZONE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</a:rPr>
              <a:t>Other area becomes the </a:t>
            </a:r>
            <a:r>
              <a:rPr lang="en-GB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GREEN ZONE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1423DB8-927E-4DA5-5EA9-0F9CA2BBD49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478" y="3684106"/>
            <a:ext cx="1361953" cy="136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71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7D82E6A-DA77-5C4F-A196-C36FE86DCB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7629" y="1173203"/>
            <a:ext cx="8160000" cy="288925"/>
          </a:xfrm>
        </p:spPr>
        <p:txBody>
          <a:bodyPr>
            <a:normAutofit/>
          </a:bodyPr>
          <a:lstStyle/>
          <a:p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</a:rPr>
              <a:t>Less movement = less chaos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708FD58-DBCD-9A43-95A7-8F213F51AC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18</a:t>
            </a:fld>
            <a:endParaRPr lang="en-GB" noProof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EC03B4E9-3780-A34A-9F27-2E5D46B69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Ensure unidirectional flow</a:t>
            </a:r>
          </a:p>
        </p:txBody>
      </p:sp>
      <p:sp>
        <p:nvSpPr>
          <p:cNvPr id="9" name="Marcador de Posição do Rodapé 4">
            <a:extLst>
              <a:ext uri="{FF2B5EF4-FFF2-40B4-BE49-F238E27FC236}">
                <a16:creationId xmlns:a16="http://schemas.microsoft.com/office/drawing/2014/main" id="{1C4CCEF2-93D4-384F-A571-E964D3237477}"/>
              </a:ext>
            </a:extLst>
          </p:cNvPr>
          <p:cNvSpPr txBox="1">
            <a:spLocks/>
          </p:cNvSpPr>
          <p:nvPr/>
        </p:nvSpPr>
        <p:spPr>
          <a:xfrm>
            <a:off x="181709" y="6580588"/>
            <a:ext cx="2264608" cy="180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35" name="image1.png">
            <a:extLst>
              <a:ext uri="{FF2B5EF4-FFF2-40B4-BE49-F238E27FC236}">
                <a16:creationId xmlns:a16="http://schemas.microsoft.com/office/drawing/2014/main" id="{D108DA87-87A5-460A-9640-F6777DA0BF6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297257" y="1177944"/>
            <a:ext cx="7839215" cy="5577903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9624502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7D82E6A-DA77-5C4F-A196-C36FE86DCB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479" y="1180087"/>
            <a:ext cx="8160000" cy="288925"/>
          </a:xfrm>
        </p:spPr>
        <p:txBody>
          <a:bodyPr>
            <a:normAutofit/>
          </a:bodyPr>
          <a:lstStyle/>
          <a:p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</a:rPr>
              <a:t>Less movement = less chaos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708FD58-DBCD-9A43-95A7-8F213F51AC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19</a:t>
            </a:fld>
            <a:endParaRPr lang="en-GB" noProof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EC03B4E9-3780-A34A-9F27-2E5D46B69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Additional Zones</a:t>
            </a:r>
          </a:p>
        </p:txBody>
      </p:sp>
      <p:sp>
        <p:nvSpPr>
          <p:cNvPr id="9" name="Marcador de Posição do Rodapé 4">
            <a:extLst>
              <a:ext uri="{FF2B5EF4-FFF2-40B4-BE49-F238E27FC236}">
                <a16:creationId xmlns:a16="http://schemas.microsoft.com/office/drawing/2014/main" id="{1C4CCEF2-93D4-384F-A571-E964D3237477}"/>
              </a:ext>
            </a:extLst>
          </p:cNvPr>
          <p:cNvSpPr txBox="1">
            <a:spLocks/>
          </p:cNvSpPr>
          <p:nvPr/>
        </p:nvSpPr>
        <p:spPr>
          <a:xfrm>
            <a:off x="181709" y="6580588"/>
            <a:ext cx="2264608" cy="180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35" name="image1.png">
            <a:extLst>
              <a:ext uri="{FF2B5EF4-FFF2-40B4-BE49-F238E27FC236}">
                <a16:creationId xmlns:a16="http://schemas.microsoft.com/office/drawing/2014/main" id="{D108DA87-87A5-460A-9640-F6777DA0BF6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297257" y="1177944"/>
            <a:ext cx="7839215" cy="5577903"/>
          </a:xfrm>
          <a:prstGeom prst="rect">
            <a:avLst/>
          </a:prstGeom>
          <a:ln/>
        </p:spPr>
      </p:pic>
      <p:grpSp>
        <p:nvGrpSpPr>
          <p:cNvPr id="18" name="Agrupar 17">
            <a:extLst>
              <a:ext uri="{FF2B5EF4-FFF2-40B4-BE49-F238E27FC236}">
                <a16:creationId xmlns:a16="http://schemas.microsoft.com/office/drawing/2014/main" id="{E73C5BCD-1A47-9FEA-B2F7-94B1F51D2517}"/>
              </a:ext>
            </a:extLst>
          </p:cNvPr>
          <p:cNvGrpSpPr/>
          <p:nvPr/>
        </p:nvGrpSpPr>
        <p:grpSpPr>
          <a:xfrm>
            <a:off x="6234267" y="551982"/>
            <a:ext cx="5825928" cy="4157134"/>
            <a:chOff x="6234267" y="551982"/>
            <a:chExt cx="5825928" cy="4157134"/>
          </a:xfrm>
        </p:grpSpPr>
        <p:sp>
          <p:nvSpPr>
            <p:cNvPr id="2" name="Retângulo Arredondado 1">
              <a:extLst>
                <a:ext uri="{FF2B5EF4-FFF2-40B4-BE49-F238E27FC236}">
                  <a16:creationId xmlns:a16="http://schemas.microsoft.com/office/drawing/2014/main" id="{C0AA464E-AAA5-5B00-C80E-E9DA427FB454}"/>
                </a:ext>
              </a:extLst>
            </p:cNvPr>
            <p:cNvSpPr/>
            <p:nvPr/>
          </p:nvSpPr>
          <p:spPr>
            <a:xfrm>
              <a:off x="10408905" y="1716150"/>
              <a:ext cx="1651290" cy="914400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/>
                <a:t>BUFFER ZONE</a:t>
              </a:r>
            </a:p>
          </p:txBody>
        </p:sp>
        <p:pic>
          <p:nvPicPr>
            <p:cNvPr id="14" name="Gráfico 13" descr="Anterior com preenchimento sólido">
              <a:extLst>
                <a:ext uri="{FF2B5EF4-FFF2-40B4-BE49-F238E27FC236}">
                  <a16:creationId xmlns:a16="http://schemas.microsoft.com/office/drawing/2014/main" id="{E96E18F6-A63C-FAE4-5335-AF205F77D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8521253">
              <a:off x="6234267" y="551982"/>
              <a:ext cx="4157134" cy="4157134"/>
            </a:xfrm>
            <a:prstGeom prst="rect">
              <a:avLst/>
            </a:prstGeom>
          </p:spPr>
        </p:pic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99C3D3D7-0779-194B-600A-621B17B8E32B}"/>
              </a:ext>
            </a:extLst>
          </p:cNvPr>
          <p:cNvGrpSpPr/>
          <p:nvPr/>
        </p:nvGrpSpPr>
        <p:grpSpPr>
          <a:xfrm>
            <a:off x="127233" y="1106311"/>
            <a:ext cx="5877962" cy="4186928"/>
            <a:chOff x="127233" y="1106311"/>
            <a:chExt cx="5877962" cy="4186928"/>
          </a:xfrm>
        </p:grpSpPr>
        <p:sp>
          <p:nvSpPr>
            <p:cNvPr id="4" name="Retângulo Arredondado 3">
              <a:extLst>
                <a:ext uri="{FF2B5EF4-FFF2-40B4-BE49-F238E27FC236}">
                  <a16:creationId xmlns:a16="http://schemas.microsoft.com/office/drawing/2014/main" id="{FA288234-AB6F-4D1C-408F-D245D8755D68}"/>
                </a:ext>
              </a:extLst>
            </p:cNvPr>
            <p:cNvSpPr/>
            <p:nvPr/>
          </p:nvSpPr>
          <p:spPr>
            <a:xfrm>
              <a:off x="127233" y="2582616"/>
              <a:ext cx="1651290" cy="914400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/>
                <a:t>STAFF POOLING AREA</a:t>
              </a:r>
            </a:p>
          </p:txBody>
        </p:sp>
        <p:pic>
          <p:nvPicPr>
            <p:cNvPr id="15" name="Gráfico 14" descr="Anterior com preenchimento sólido">
              <a:extLst>
                <a:ext uri="{FF2B5EF4-FFF2-40B4-BE49-F238E27FC236}">
                  <a16:creationId xmlns:a16="http://schemas.microsoft.com/office/drawing/2014/main" id="{B646B183-CA4B-8346-7B82-6EC1436D2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2475247" flipH="1">
              <a:off x="1818267" y="1106311"/>
              <a:ext cx="4186928" cy="4186928"/>
            </a:xfrm>
            <a:prstGeom prst="rect">
              <a:avLst/>
            </a:prstGeom>
          </p:spPr>
        </p:pic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695AB80E-462C-7447-179B-7BA856EB8E8E}"/>
              </a:ext>
            </a:extLst>
          </p:cNvPr>
          <p:cNvGrpSpPr/>
          <p:nvPr/>
        </p:nvGrpSpPr>
        <p:grpSpPr>
          <a:xfrm>
            <a:off x="8773429" y="3923890"/>
            <a:ext cx="3286766" cy="1885576"/>
            <a:chOff x="8773429" y="3923890"/>
            <a:chExt cx="3286766" cy="1885576"/>
          </a:xfrm>
        </p:grpSpPr>
        <p:sp>
          <p:nvSpPr>
            <p:cNvPr id="5" name="Retângulo Arredondado 4">
              <a:extLst>
                <a:ext uri="{FF2B5EF4-FFF2-40B4-BE49-F238E27FC236}">
                  <a16:creationId xmlns:a16="http://schemas.microsoft.com/office/drawing/2014/main" id="{2AD0E771-E853-E364-7523-93E53AAC9F7F}"/>
                </a:ext>
              </a:extLst>
            </p:cNvPr>
            <p:cNvSpPr/>
            <p:nvPr/>
          </p:nvSpPr>
          <p:spPr>
            <a:xfrm>
              <a:off x="10408905" y="3923890"/>
              <a:ext cx="1651290" cy="914400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/>
                <a:t>FAMILY AREA</a:t>
              </a:r>
            </a:p>
          </p:txBody>
        </p:sp>
        <p:pic>
          <p:nvPicPr>
            <p:cNvPr id="16" name="Gráfico 15" descr="Anterior com preenchimento sólido">
              <a:extLst>
                <a:ext uri="{FF2B5EF4-FFF2-40B4-BE49-F238E27FC236}">
                  <a16:creationId xmlns:a16="http://schemas.microsoft.com/office/drawing/2014/main" id="{CEB3CB54-0336-54A8-AA49-ABD84340D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7778853">
              <a:off x="8773429" y="4045399"/>
              <a:ext cx="1764067" cy="1764067"/>
            </a:xfrm>
            <a:prstGeom prst="rect">
              <a:avLst/>
            </a:prstGeom>
          </p:spPr>
        </p:pic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13770EAD-93F5-50C0-2E2E-037479CB9FFD}"/>
              </a:ext>
            </a:extLst>
          </p:cNvPr>
          <p:cNvGrpSpPr/>
          <p:nvPr/>
        </p:nvGrpSpPr>
        <p:grpSpPr>
          <a:xfrm>
            <a:off x="8807381" y="5022418"/>
            <a:ext cx="3252814" cy="1764067"/>
            <a:chOff x="8807381" y="5022418"/>
            <a:chExt cx="3252814" cy="1764067"/>
          </a:xfrm>
        </p:grpSpPr>
        <p:sp>
          <p:nvSpPr>
            <p:cNvPr id="7" name="Retângulo Arredondado 6">
              <a:extLst>
                <a:ext uri="{FF2B5EF4-FFF2-40B4-BE49-F238E27FC236}">
                  <a16:creationId xmlns:a16="http://schemas.microsoft.com/office/drawing/2014/main" id="{A347A104-336F-8BDA-62BF-EC4C74DF895D}"/>
                </a:ext>
              </a:extLst>
            </p:cNvPr>
            <p:cNvSpPr/>
            <p:nvPr/>
          </p:nvSpPr>
          <p:spPr>
            <a:xfrm>
              <a:off x="10408905" y="5027760"/>
              <a:ext cx="1651290" cy="914400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/>
                <a:t>MEDIA AREA</a:t>
              </a:r>
            </a:p>
          </p:txBody>
        </p:sp>
        <p:pic>
          <p:nvPicPr>
            <p:cNvPr id="17" name="Gráfico 16" descr="Anterior com preenchimento sólido">
              <a:extLst>
                <a:ext uri="{FF2B5EF4-FFF2-40B4-BE49-F238E27FC236}">
                  <a16:creationId xmlns:a16="http://schemas.microsoft.com/office/drawing/2014/main" id="{C5AC0007-3B63-9C68-A3F9-F3736FC83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V="1">
              <a:off x="8807381" y="5022418"/>
              <a:ext cx="1764067" cy="17640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016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541CC0A9-5854-BC4B-8FA0-4D62F32C1F3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708FD58-DBCD-9A43-95A7-8F213F51AC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2</a:t>
            </a:fld>
            <a:endParaRPr lang="en-GB" noProof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EC03B4E9-3780-A34A-9F27-2E5D46B69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Checking the Agenda</a:t>
            </a:r>
          </a:p>
        </p:txBody>
      </p:sp>
      <p:sp>
        <p:nvSpPr>
          <p:cNvPr id="9" name="Marcador de Posição do Rodapé 4">
            <a:extLst>
              <a:ext uri="{FF2B5EF4-FFF2-40B4-BE49-F238E27FC236}">
                <a16:creationId xmlns:a16="http://schemas.microsoft.com/office/drawing/2014/main" id="{1C4CCEF2-93D4-384F-A571-E964D3237477}"/>
              </a:ext>
            </a:extLst>
          </p:cNvPr>
          <p:cNvSpPr txBox="1">
            <a:spLocks/>
          </p:cNvSpPr>
          <p:nvPr/>
        </p:nvSpPr>
        <p:spPr>
          <a:xfrm>
            <a:off x="181709" y="6580588"/>
            <a:ext cx="2264608" cy="180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2CF8DF77-4DF7-FA40-BE31-6A028DFBF2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4481" y="1011825"/>
            <a:ext cx="3251200" cy="325120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71C9CCE8-CE46-2543-BCEF-350ACD4BB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6086" y="4263025"/>
            <a:ext cx="8414257" cy="189709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F21F8DFE-0D8F-C041-A161-166BE1709611}"/>
              </a:ext>
            </a:extLst>
          </p:cNvPr>
          <p:cNvSpPr txBox="1"/>
          <p:nvPr/>
        </p:nvSpPr>
        <p:spPr>
          <a:xfrm>
            <a:off x="898603" y="1782176"/>
            <a:ext cx="53822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buClr>
                <a:srgbClr val="006600"/>
              </a:buClr>
              <a:buFont typeface="Wingdings" panose="05000000000000000000" pitchFamily="2" charset="2"/>
              <a:buChar char="ü"/>
            </a:pPr>
            <a:r>
              <a:rPr lang="en-US" sz="2800" b="1" dirty="0">
                <a:cs typeface="B Nazanin" panose="00000400000000000000" pitchFamily="2" charset="-78"/>
              </a:rPr>
              <a:t> MCI </a:t>
            </a:r>
            <a:r>
              <a:rPr lang="ar-SA" sz="2800" b="1" dirty="0">
                <a:cs typeface="B Nazanin" panose="00000400000000000000" pitchFamily="2" charset="-78"/>
              </a:rPr>
              <a:t>چیست؟</a:t>
            </a:r>
            <a:endParaRPr lang="fa-IR" sz="2800" b="1" dirty="0">
              <a:cs typeface="B Nazanin" panose="00000400000000000000" pitchFamily="2" charset="-78"/>
            </a:endParaRPr>
          </a:p>
          <a:p>
            <a:pPr algn="r" rtl="1">
              <a:buClr>
                <a:srgbClr val="006600"/>
              </a:buClr>
            </a:pPr>
            <a:endParaRPr lang="en-US" sz="2800" b="1" dirty="0">
              <a:cs typeface="B Nazanin" panose="00000400000000000000" pitchFamily="2" charset="-78"/>
            </a:endParaRPr>
          </a:p>
          <a:p>
            <a:pPr marL="285750" indent="-285750" algn="r" rtl="1">
              <a:buClr>
                <a:srgbClr val="006600"/>
              </a:buClr>
              <a:buFont typeface="Wingdings" panose="05000000000000000000" pitchFamily="2" charset="2"/>
              <a:buChar char="ü"/>
            </a:pPr>
            <a:r>
              <a:rPr lang="ar-SA" sz="2800" b="1" dirty="0">
                <a:cs typeface="B Nazanin" panose="00000400000000000000" pitchFamily="2" charset="-78"/>
              </a:rPr>
              <a:t>چرا به یک طرح نیاز دارید و چرا باید سریع آن را فعال کنید</a:t>
            </a:r>
            <a:r>
              <a:rPr lang="fa-IR" sz="2800" b="1" dirty="0">
                <a:cs typeface="B Nazanin" panose="00000400000000000000" pitchFamily="2" charset="-78"/>
              </a:rPr>
              <a:t>؟</a:t>
            </a:r>
          </a:p>
          <a:p>
            <a:pPr marL="285750" indent="-285750" algn="r" rtl="1">
              <a:buClr>
                <a:srgbClr val="006600"/>
              </a:buClr>
              <a:buFont typeface="Wingdings" panose="05000000000000000000" pitchFamily="2" charset="2"/>
              <a:buChar char="ü"/>
            </a:pPr>
            <a:endParaRPr lang="en-US" sz="2800" b="1" dirty="0">
              <a:cs typeface="B Nazanin" panose="00000400000000000000" pitchFamily="2" charset="-78"/>
            </a:endParaRPr>
          </a:p>
          <a:p>
            <a:pPr marL="285750" indent="-285750" algn="r" rtl="1">
              <a:buClr>
                <a:srgbClr val="006600"/>
              </a:buClr>
              <a:buFont typeface="Wingdings" panose="05000000000000000000" pitchFamily="2" charset="2"/>
              <a:buChar char="ü"/>
            </a:pPr>
            <a:r>
              <a:rPr lang="ar-SA" sz="2800" b="1" dirty="0">
                <a:cs typeface="B Nazanin" panose="00000400000000000000" pitchFamily="2" charset="-78"/>
              </a:rPr>
              <a:t>مراحل مختلفی در طول </a:t>
            </a:r>
            <a:r>
              <a:rPr lang="en-US" sz="2800" b="1" dirty="0">
                <a:cs typeface="B Nazanin" panose="00000400000000000000" pitchFamily="2" charset="-78"/>
              </a:rPr>
              <a:t> MCI </a:t>
            </a:r>
            <a:r>
              <a:rPr lang="ar-SA" sz="2800" b="1" dirty="0">
                <a:cs typeface="B Nazanin" panose="00000400000000000000" pitchFamily="2" charset="-78"/>
              </a:rPr>
              <a:t>وجود دارد.</a:t>
            </a:r>
            <a:endParaRPr lang="en-US" sz="2800" b="1" dirty="0">
              <a:cs typeface="B Nazanin" panose="00000400000000000000" pitchFamily="2" charset="-78"/>
            </a:endParaRPr>
          </a:p>
        </p:txBody>
      </p:sp>
      <p:sp>
        <p:nvSpPr>
          <p:cNvPr id="14" name="Marcador de Posição do Texto 2">
            <a:extLst>
              <a:ext uri="{FF2B5EF4-FFF2-40B4-BE49-F238E27FC236}">
                <a16:creationId xmlns:a16="http://schemas.microsoft.com/office/drawing/2014/main" id="{34CEFD2C-9B7B-0445-B723-4207740D1B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0485" y="1188003"/>
            <a:ext cx="8160000" cy="288925"/>
          </a:xfrm>
        </p:spPr>
        <p:txBody>
          <a:bodyPr>
            <a:normAutofit/>
          </a:bodyPr>
          <a:lstStyle/>
          <a:p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</a:rPr>
              <a:t>MCM Zone Training - Introduction</a:t>
            </a:r>
          </a:p>
        </p:txBody>
      </p:sp>
    </p:spTree>
    <p:extLst>
      <p:ext uri="{BB962C8B-B14F-4D97-AF65-F5344CB8AC3E}">
        <p14:creationId xmlns:p14="http://schemas.microsoft.com/office/powerpoint/2010/main" val="35679680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12D72F-C0CA-44B7-8524-6C909FDFA6A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20</a:t>
            </a:fld>
            <a:endParaRPr lang="en-GB" noProof="0"/>
          </a:p>
        </p:txBody>
      </p:sp>
      <p:sp>
        <p:nvSpPr>
          <p:cNvPr id="9" name="Titre 7">
            <a:extLst>
              <a:ext uri="{FF2B5EF4-FFF2-40B4-BE49-F238E27FC236}">
                <a16:creationId xmlns:a16="http://schemas.microsoft.com/office/drawing/2014/main" id="{E167E530-F74A-7A48-8AE8-6F04634C8668}"/>
              </a:ext>
            </a:extLst>
          </p:cNvPr>
          <p:cNvSpPr txBox="1">
            <a:spLocks/>
          </p:cNvSpPr>
          <p:nvPr/>
        </p:nvSpPr>
        <p:spPr bwMode="invGray">
          <a:xfrm>
            <a:off x="342296" y="305281"/>
            <a:ext cx="9202620" cy="720000"/>
          </a:xfrm>
          <a:prstGeom prst="rect">
            <a:avLst/>
          </a:prstGeom>
        </p:spPr>
        <p:txBody>
          <a:bodyPr vert="horz" lIns="18000" tIns="0" rIns="36000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Triage &amp; Conceptual spaces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DF3EEB4-731B-D446-A773-3666A59863A1}"/>
              </a:ext>
            </a:extLst>
          </p:cNvPr>
          <p:cNvSpPr/>
          <p:nvPr/>
        </p:nvSpPr>
        <p:spPr>
          <a:xfrm>
            <a:off x="4682310" y="1997839"/>
            <a:ext cx="1184463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18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B8EDE1EF-9DF0-AA4A-97CB-15C428A02E72}"/>
              </a:ext>
            </a:extLst>
          </p:cNvPr>
          <p:cNvSpPr/>
          <p:nvPr/>
        </p:nvSpPr>
        <p:spPr>
          <a:xfrm>
            <a:off x="526092" y="2136338"/>
            <a:ext cx="3666317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GB" sz="54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Discussion &amp; Critical Thinking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1F8C0D9-3E13-8449-A168-F5A920C2A4E7}"/>
              </a:ext>
            </a:extLst>
          </p:cNvPr>
          <p:cNvSpPr txBox="1"/>
          <p:nvPr/>
        </p:nvSpPr>
        <p:spPr>
          <a:xfrm>
            <a:off x="6205728" y="1386133"/>
            <a:ext cx="5610364" cy="415754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000" dirty="0">
                <a:cs typeface="B Nazanin" panose="00000400000000000000" pitchFamily="2" charset="-78"/>
              </a:rPr>
              <a:t>منطقه قرمز باید کجا قرار گیرد؟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000" dirty="0">
                <a:cs typeface="B Nazanin" panose="00000400000000000000" pitchFamily="2" charset="-78"/>
              </a:rPr>
              <a:t>منطقه سبز باید کجا قرار گیرد؟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000" dirty="0">
                <a:cs typeface="B Nazanin" panose="00000400000000000000" pitchFamily="2" charset="-78"/>
              </a:rPr>
              <a:t>چگونه مکان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STEP1</a:t>
            </a:r>
            <a:r>
              <a:rPr lang="fa-IR" sz="2000" dirty="0">
                <a:cs typeface="B Nazanin" panose="00000400000000000000" pitchFamily="2" charset="-78"/>
              </a:rPr>
              <a:t> تریاژ را تعین کنیم؟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000" dirty="0">
                <a:cs typeface="B Nazanin" panose="00000400000000000000" pitchFamily="2" charset="-78"/>
              </a:rPr>
              <a:t>مزایای جریان یک‌طرفه چیست؟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000" dirty="0">
                <a:cs typeface="B Nazanin" panose="00000400000000000000" pitchFamily="2" charset="-78"/>
              </a:rPr>
              <a:t>چه مناطق دیگری باید در نظر گرفته شود؟</a:t>
            </a:r>
          </a:p>
          <a:p>
            <a:pPr marL="742950" lvl="1" indent="-285750" algn="r" rt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  <a:cs typeface="B Nazanin" panose="00000400000000000000" pitchFamily="2" charset="-78"/>
              </a:rPr>
              <a:t>Family area ?</a:t>
            </a:r>
          </a:p>
          <a:p>
            <a:pPr marL="742950" lvl="1" indent="-285750" algn="r" rt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  <a:cs typeface="B Nazanin" panose="00000400000000000000" pitchFamily="2" charset="-78"/>
              </a:rPr>
              <a:t>Media ?</a:t>
            </a:r>
          </a:p>
          <a:p>
            <a:pPr marL="742950" lvl="1" indent="-285750" algn="r" rt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  <a:cs typeface="B Nazanin" panose="00000400000000000000" pitchFamily="2" charset="-78"/>
              </a:rPr>
              <a:t>Staff pooling ?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E477E16-EC6D-504B-B9A7-6D3DF9789CAE}"/>
              </a:ext>
            </a:extLst>
          </p:cNvPr>
          <p:cNvSpPr txBox="1"/>
          <p:nvPr/>
        </p:nvSpPr>
        <p:spPr>
          <a:xfrm>
            <a:off x="565322" y="4860161"/>
            <a:ext cx="530145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a-IR" sz="2400" b="1" dirty="0"/>
              <a:t>آیا این اصول در محیط خود شما قابل اعمال است؟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1EDA111-B622-764E-801C-5B72C87325E6}"/>
              </a:ext>
            </a:extLst>
          </p:cNvPr>
          <p:cNvSpPr txBox="1"/>
          <p:nvPr/>
        </p:nvSpPr>
        <p:spPr>
          <a:xfrm>
            <a:off x="565321" y="5362320"/>
            <a:ext cx="5301451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fa-IR" sz="2800" b="1" dirty="0">
                <a:solidFill>
                  <a:srgbClr val="00B050"/>
                </a:solidFill>
              </a:rPr>
              <a:t>آیا اصول </a:t>
            </a:r>
            <a:r>
              <a:rPr lang="en-US" sz="2800" b="1" dirty="0">
                <a:solidFill>
                  <a:srgbClr val="00B050"/>
                </a:solidFill>
              </a:rPr>
              <a:t>MCM WHO </a:t>
            </a:r>
            <a:r>
              <a:rPr lang="fa-IR" sz="2800" b="1" dirty="0">
                <a:solidFill>
                  <a:srgbClr val="00B050"/>
                </a:solidFill>
              </a:rPr>
              <a:t> در بیمارستان شما قابل اعمال است؟</a:t>
            </a:r>
          </a:p>
        </p:txBody>
      </p:sp>
    </p:spTree>
    <p:extLst>
      <p:ext uri="{BB962C8B-B14F-4D97-AF65-F5344CB8AC3E}">
        <p14:creationId xmlns:p14="http://schemas.microsoft.com/office/powerpoint/2010/main" val="3585516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18804F90-973A-3B44-8515-82D95374202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arcador de Posição do Texto 2">
            <a:extLst>
              <a:ext uri="{FF2B5EF4-FFF2-40B4-BE49-F238E27FC236}">
                <a16:creationId xmlns:a16="http://schemas.microsoft.com/office/drawing/2014/main" id="{54F13710-D5CD-2241-B18B-7020A218C3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0485" y="1188003"/>
            <a:ext cx="8160000" cy="288925"/>
          </a:xfrm>
        </p:spPr>
        <p:txBody>
          <a:bodyPr>
            <a:normAutofit/>
          </a:bodyPr>
          <a:lstStyle/>
          <a:p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</a:rPr>
              <a:t>MCM Zone Training - Introduction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708FD58-DBCD-9A43-95A7-8F213F51AC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21</a:t>
            </a:fld>
            <a:endParaRPr lang="en-GB" noProof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EC03B4E9-3780-A34A-9F27-2E5D46B69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Checking the Agenda</a:t>
            </a:r>
          </a:p>
        </p:txBody>
      </p:sp>
      <p:sp>
        <p:nvSpPr>
          <p:cNvPr id="9" name="Marcador de Posição do Rodapé 4">
            <a:extLst>
              <a:ext uri="{FF2B5EF4-FFF2-40B4-BE49-F238E27FC236}">
                <a16:creationId xmlns:a16="http://schemas.microsoft.com/office/drawing/2014/main" id="{1C4CCEF2-93D4-384F-A571-E964D3237477}"/>
              </a:ext>
            </a:extLst>
          </p:cNvPr>
          <p:cNvSpPr txBox="1">
            <a:spLocks/>
          </p:cNvSpPr>
          <p:nvPr/>
        </p:nvSpPr>
        <p:spPr>
          <a:xfrm>
            <a:off x="181709" y="6580588"/>
            <a:ext cx="2264608" cy="180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2CF8DF77-4DF7-FA40-BE31-6A028DFBF2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4481" y="1011825"/>
            <a:ext cx="3251200" cy="325120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71C9CCE8-CE46-2543-BCEF-350ACD4BB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6086" y="4263025"/>
            <a:ext cx="8414257" cy="189709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C96B7E1B-4120-A642-8B71-5400C588DF1A}"/>
              </a:ext>
            </a:extLst>
          </p:cNvPr>
          <p:cNvSpPr txBox="1"/>
          <p:nvPr/>
        </p:nvSpPr>
        <p:spPr>
          <a:xfrm>
            <a:off x="898603" y="1782176"/>
            <a:ext cx="681238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B050"/>
              </a:buClr>
              <a:buFont typeface="Wingdings" pitchFamily="2" charset="2"/>
              <a:buChar char="ü"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What is a MCI</a:t>
            </a:r>
          </a:p>
          <a:p>
            <a:pPr marL="285750" indent="-285750">
              <a:lnSpc>
                <a:spcPct val="150000"/>
              </a:lnSpc>
              <a:buClr>
                <a:srgbClr val="00B050"/>
              </a:buClr>
              <a:buFont typeface="Wingdings" pitchFamily="2" charset="2"/>
              <a:buChar char="ü"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Why you need a plan and why you need to activate it quickly</a:t>
            </a:r>
          </a:p>
          <a:p>
            <a:pPr marL="742950" lvl="1" indent="-285750">
              <a:lnSpc>
                <a:spcPct val="150000"/>
              </a:lnSpc>
              <a:buClr>
                <a:srgbClr val="00B050"/>
              </a:buClr>
              <a:buFont typeface="Wingdings" pitchFamily="2" charset="2"/>
              <a:buChar char="ü"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There are different phases during a MCI</a:t>
            </a:r>
          </a:p>
          <a:p>
            <a:pPr marL="285750" indent="-285750">
              <a:lnSpc>
                <a:spcPct val="150000"/>
              </a:lnSpc>
              <a:buClr>
                <a:srgbClr val="00B050"/>
              </a:buClr>
              <a:buFont typeface="Wingdings" pitchFamily="2" charset="2"/>
              <a:buChar char="ü"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Triage outside of the EU &amp; Unidirectional flow</a:t>
            </a:r>
          </a:p>
          <a:p>
            <a:pPr marL="285750" indent="-285750">
              <a:lnSpc>
                <a:spcPct val="150000"/>
              </a:lnSpc>
              <a:buClr>
                <a:srgbClr val="00B050"/>
              </a:buClr>
              <a:buFont typeface="Wingdings" pitchFamily="2" charset="2"/>
              <a:buChar char="ü"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Zones</a:t>
            </a:r>
          </a:p>
          <a:p>
            <a:pPr marL="285750" indent="-285750">
              <a:lnSpc>
                <a:spcPct val="150000"/>
              </a:lnSpc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Extra supplies / kits</a:t>
            </a:r>
          </a:p>
          <a:p>
            <a:pPr marL="285750" indent="-285750">
              <a:lnSpc>
                <a:spcPct val="150000"/>
              </a:lnSpc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Documentation</a:t>
            </a:r>
          </a:p>
        </p:txBody>
      </p:sp>
    </p:spTree>
    <p:extLst>
      <p:ext uri="{BB962C8B-B14F-4D97-AF65-F5344CB8AC3E}">
        <p14:creationId xmlns:p14="http://schemas.microsoft.com/office/powerpoint/2010/main" val="30499722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aixaDeTexto 38">
            <a:extLst>
              <a:ext uri="{FF2B5EF4-FFF2-40B4-BE49-F238E27FC236}">
                <a16:creationId xmlns:a16="http://schemas.microsoft.com/office/drawing/2014/main" id="{410518EB-1751-BF41-9C58-321CF899BD0E}"/>
              </a:ext>
            </a:extLst>
          </p:cNvPr>
          <p:cNvSpPr txBox="1"/>
          <p:nvPr/>
        </p:nvSpPr>
        <p:spPr>
          <a:xfrm>
            <a:off x="5894013" y="1565142"/>
            <a:ext cx="2996862" cy="4213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GB" sz="2800" b="1" dirty="0">
                <a:latin typeface="Roboto" panose="02000000000000000000" pitchFamily="2" charset="0"/>
                <a:ea typeface="Roboto" panose="02000000000000000000" pitchFamily="2" charset="0"/>
              </a:rPr>
              <a:t>MCM kit</a:t>
            </a:r>
            <a:endParaRPr lang="en-GB" sz="2800" b="1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250000"/>
              </a:lnSpc>
            </a:pPr>
            <a:r>
              <a:rPr lang="en-GB" sz="2800" b="1" dirty="0">
                <a:latin typeface="Roboto" panose="02000000000000000000" pitchFamily="2" charset="0"/>
                <a:ea typeface="Roboto" panose="02000000000000000000" pitchFamily="2" charset="0"/>
              </a:rPr>
              <a:t>Triage kit</a:t>
            </a:r>
          </a:p>
          <a:p>
            <a:pPr>
              <a:lnSpc>
                <a:spcPct val="250000"/>
              </a:lnSpc>
            </a:pPr>
            <a:r>
              <a:rPr lang="en-GB" sz="2800" b="1" dirty="0">
                <a:latin typeface="Roboto" panose="02000000000000000000" pitchFamily="2" charset="0"/>
                <a:ea typeface="Roboto" panose="02000000000000000000" pitchFamily="2" charset="0"/>
              </a:rPr>
              <a:t>Green Zone kit</a:t>
            </a:r>
          </a:p>
          <a:p>
            <a:pPr>
              <a:lnSpc>
                <a:spcPct val="250000"/>
              </a:lnSpc>
            </a:pPr>
            <a:r>
              <a:rPr lang="en-GB" sz="2800" b="1" dirty="0">
                <a:latin typeface="Roboto" panose="02000000000000000000" pitchFamily="2" charset="0"/>
                <a:ea typeface="Roboto" panose="02000000000000000000" pitchFamily="2" charset="0"/>
              </a:rPr>
              <a:t>Red Zone kits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7D82E6A-DA77-5C4F-A196-C36FE86DCB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</a:rPr>
              <a:t>Kits need to be prepared in advance and stored close to the EU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708FD58-DBCD-9A43-95A7-8F213F51AC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22</a:t>
            </a:fld>
            <a:endParaRPr lang="en-GB" noProof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EC03B4E9-3780-A34A-9F27-2E5D46B69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Extra supplies – and why do we need them</a:t>
            </a:r>
          </a:p>
        </p:txBody>
      </p:sp>
      <p:sp>
        <p:nvSpPr>
          <p:cNvPr id="9" name="Marcador de Posição do Rodapé 4">
            <a:extLst>
              <a:ext uri="{FF2B5EF4-FFF2-40B4-BE49-F238E27FC236}">
                <a16:creationId xmlns:a16="http://schemas.microsoft.com/office/drawing/2014/main" id="{1C4CCEF2-93D4-384F-A571-E964D3237477}"/>
              </a:ext>
            </a:extLst>
          </p:cNvPr>
          <p:cNvSpPr txBox="1">
            <a:spLocks/>
          </p:cNvSpPr>
          <p:nvPr/>
        </p:nvSpPr>
        <p:spPr>
          <a:xfrm>
            <a:off x="181709" y="6580588"/>
            <a:ext cx="2264608" cy="180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BCA0E978-1C08-2A4B-9140-8E8B0D29C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4481" y="1011825"/>
            <a:ext cx="3251200" cy="32512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9EC7DED-E762-3E4F-878E-14F5A81D92E3}"/>
              </a:ext>
            </a:extLst>
          </p:cNvPr>
          <p:cNvSpPr txBox="1"/>
          <p:nvPr/>
        </p:nvSpPr>
        <p:spPr>
          <a:xfrm>
            <a:off x="3715849" y="6031443"/>
            <a:ext cx="813556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t-PT" dirty="0" err="1">
                <a:latin typeface="Roboto" panose="02000000000000000000" pitchFamily="2" charset="0"/>
                <a:ea typeface="Roboto" panose="02000000000000000000" pitchFamily="2" charset="0"/>
              </a:rPr>
              <a:t>Prepositioned</a:t>
            </a:r>
            <a:r>
              <a:rPr lang="pt-PT" dirty="0">
                <a:latin typeface="Roboto" panose="02000000000000000000" pitchFamily="2" charset="0"/>
                <a:ea typeface="Roboto" panose="02000000000000000000" pitchFamily="2" charset="0"/>
              </a:rPr>
              <a:t> medical </a:t>
            </a:r>
            <a:r>
              <a:rPr lang="pt-PT" dirty="0" err="1">
                <a:latin typeface="Roboto" panose="02000000000000000000" pitchFamily="2" charset="0"/>
                <a:ea typeface="Roboto" panose="02000000000000000000" pitchFamily="2" charset="0"/>
              </a:rPr>
              <a:t>supplies</a:t>
            </a:r>
            <a:r>
              <a:rPr lang="pt-PT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t-PT" dirty="0" err="1">
                <a:latin typeface="Roboto" panose="02000000000000000000" pitchFamily="2" charset="0"/>
                <a:ea typeface="Roboto" panose="02000000000000000000" pitchFamily="2" charset="0"/>
              </a:rPr>
              <a:t>should</a:t>
            </a:r>
            <a:r>
              <a:rPr lang="pt-PT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t-PT" dirty="0" err="1">
                <a:latin typeface="Roboto" panose="02000000000000000000" pitchFamily="2" charset="0"/>
                <a:ea typeface="Roboto" panose="02000000000000000000" pitchFamily="2" charset="0"/>
              </a:rPr>
              <a:t>be</a:t>
            </a:r>
            <a:r>
              <a:rPr lang="pt-PT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t-PT" dirty="0" err="1">
                <a:latin typeface="Roboto" panose="02000000000000000000" pitchFamily="2" charset="0"/>
                <a:ea typeface="Roboto" panose="02000000000000000000" pitchFamily="2" charset="0"/>
              </a:rPr>
              <a:t>regularly</a:t>
            </a:r>
            <a:r>
              <a:rPr lang="pt-PT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t-PT" dirty="0" err="1">
                <a:latin typeface="Roboto" panose="02000000000000000000" pitchFamily="2" charset="0"/>
                <a:ea typeface="Roboto" panose="02000000000000000000" pitchFamily="2" charset="0"/>
              </a:rPr>
              <a:t>inspected</a:t>
            </a:r>
            <a:r>
              <a:rPr lang="pt-PT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t-PT" dirty="0" err="1">
                <a:latin typeface="Roboto" panose="02000000000000000000" pitchFamily="2" charset="0"/>
                <a:ea typeface="Roboto" panose="02000000000000000000" pitchFamily="2" charset="0"/>
              </a:rPr>
              <a:t>and</a:t>
            </a:r>
            <a:r>
              <a:rPr lang="pt-PT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t-PT" dirty="0" err="1">
                <a:latin typeface="Roboto" panose="02000000000000000000" pitchFamily="2" charset="0"/>
                <a:ea typeface="Roboto" panose="02000000000000000000" pitchFamily="2" charset="0"/>
              </a:rPr>
              <a:t>maintained</a:t>
            </a:r>
            <a:r>
              <a:rPr lang="pt-PT" dirty="0"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GB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E575124-58FF-274E-88A2-10E8FB04D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267" y="1899400"/>
            <a:ext cx="835403" cy="83540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B0AD2A1-D850-4746-8533-4C01EA91E8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267" y="2949617"/>
            <a:ext cx="835403" cy="835403"/>
          </a:xfrm>
          <a:prstGeom prst="rect">
            <a:avLst/>
          </a:prstGeom>
        </p:spPr>
      </p:pic>
      <p:pic>
        <p:nvPicPr>
          <p:cNvPr id="15" name="Imagem 14" descr="Uma imagem com texto, símbolo, ClipArt&#10;&#10;Descrição gerada automaticamente">
            <a:extLst>
              <a:ext uri="{FF2B5EF4-FFF2-40B4-BE49-F238E27FC236}">
                <a16:creationId xmlns:a16="http://schemas.microsoft.com/office/drawing/2014/main" id="{EC74BCEA-36A3-FF42-8FBA-5E2279451C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805" y="5046788"/>
            <a:ext cx="835403" cy="835403"/>
          </a:xfrm>
          <a:prstGeom prst="rect">
            <a:avLst/>
          </a:prstGeom>
        </p:spPr>
      </p:pic>
      <p:pic>
        <p:nvPicPr>
          <p:cNvPr id="17" name="Imagem 16" descr="Uma imagem com texto, ClipArt&#10;&#10;Descrição gerada automaticamente">
            <a:extLst>
              <a:ext uri="{FF2B5EF4-FFF2-40B4-BE49-F238E27FC236}">
                <a16:creationId xmlns:a16="http://schemas.microsoft.com/office/drawing/2014/main" id="{A334C213-EB9D-4040-AA58-430657D2DB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805" y="4015347"/>
            <a:ext cx="835403" cy="835403"/>
          </a:xfrm>
          <a:prstGeom prst="rect">
            <a:avLst/>
          </a:prstGeom>
        </p:spPr>
      </p:pic>
      <p:pic>
        <p:nvPicPr>
          <p:cNvPr id="16" name="Imagem 15" descr="Uma imagem com exterior, transporte&#10;&#10;Descrição gerada automaticamente">
            <a:extLst>
              <a:ext uri="{FF2B5EF4-FFF2-40B4-BE49-F238E27FC236}">
                <a16:creationId xmlns:a16="http://schemas.microsoft.com/office/drawing/2014/main" id="{49AC84A1-3EC7-9447-B940-EE8D548510E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4078FF"/>
              </a:clrFrom>
              <a:clrTo>
                <a:srgbClr val="4078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042" y="1899400"/>
            <a:ext cx="1407798" cy="2500365"/>
          </a:xfrm>
          <a:prstGeom prst="rect">
            <a:avLst/>
          </a:prstGeom>
        </p:spPr>
      </p:pic>
      <p:pic>
        <p:nvPicPr>
          <p:cNvPr id="19" name="Imagem 18" descr="Uma imagem com texto, céu, carrinho de mão&#10;&#10;Descrição gerada automaticamente">
            <a:extLst>
              <a:ext uri="{FF2B5EF4-FFF2-40B4-BE49-F238E27FC236}">
                <a16:creationId xmlns:a16="http://schemas.microsoft.com/office/drawing/2014/main" id="{2F0CC4FE-CFCA-4846-ACCC-FD2D38C6B22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4078FF"/>
              </a:clrFrom>
              <a:clrTo>
                <a:srgbClr val="4078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543" y="2682169"/>
            <a:ext cx="1497782" cy="2991297"/>
          </a:xfrm>
          <a:prstGeom prst="rect">
            <a:avLst/>
          </a:prstGeom>
        </p:spPr>
      </p:pic>
      <p:pic>
        <p:nvPicPr>
          <p:cNvPr id="22" name="Imagem 21" descr="Uma imagem com texto&#10;&#10;Descrição gerada automaticamente">
            <a:extLst>
              <a:ext uri="{FF2B5EF4-FFF2-40B4-BE49-F238E27FC236}">
                <a16:creationId xmlns:a16="http://schemas.microsoft.com/office/drawing/2014/main" id="{5A1EC2A3-6F4B-9A41-B2F7-E08F1AA0C2B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4078FF"/>
              </a:clrFrom>
              <a:clrTo>
                <a:srgbClr val="4078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29" y="1584932"/>
            <a:ext cx="1810673" cy="3499988"/>
          </a:xfrm>
          <a:prstGeom prst="rect">
            <a:avLst/>
          </a:prstGeom>
        </p:spPr>
      </p:pic>
      <p:pic>
        <p:nvPicPr>
          <p:cNvPr id="7" name="Imagem 6" descr="Uma imagem com contentor, caixote&#10;&#10;Descrição gerada automaticamente">
            <a:extLst>
              <a:ext uri="{FF2B5EF4-FFF2-40B4-BE49-F238E27FC236}">
                <a16:creationId xmlns:a16="http://schemas.microsoft.com/office/drawing/2014/main" id="{C6BE4934-4FA9-3D40-AD9E-CC64F58B9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4078FF"/>
              </a:clrFrom>
              <a:clrTo>
                <a:srgbClr val="4078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71" y="4080940"/>
            <a:ext cx="2067750" cy="250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833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6"/>
          <p:cNvSpPr txBox="1">
            <a:spLocks noGrp="1"/>
          </p:cNvSpPr>
          <p:nvPr>
            <p:ph type="sldNum" idx="12"/>
          </p:nvPr>
        </p:nvSpPr>
        <p:spPr>
          <a:xfrm>
            <a:off x="11416433" y="6580588"/>
            <a:ext cx="289931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sp>
        <p:nvSpPr>
          <p:cNvPr id="606" name="Google Shape;606;p26"/>
          <p:cNvSpPr/>
          <p:nvPr/>
        </p:nvSpPr>
        <p:spPr>
          <a:xfrm>
            <a:off x="451450" y="4008731"/>
            <a:ext cx="2450592" cy="47721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MCM Kit</a:t>
            </a:r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09" name="Google Shape;609;p26"/>
          <p:cNvSpPr/>
          <p:nvPr/>
        </p:nvSpPr>
        <p:spPr>
          <a:xfrm>
            <a:off x="3117150" y="4027464"/>
            <a:ext cx="2450592" cy="45848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Triage Kit</a:t>
            </a:r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12" name="Google Shape;612;p26"/>
          <p:cNvSpPr/>
          <p:nvPr/>
        </p:nvSpPr>
        <p:spPr>
          <a:xfrm>
            <a:off x="6571988" y="4027464"/>
            <a:ext cx="2450592" cy="45848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Red Zone Kits</a:t>
            </a:r>
            <a:endParaRPr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15" name="Google Shape;615;p26"/>
          <p:cNvSpPr/>
          <p:nvPr/>
        </p:nvSpPr>
        <p:spPr>
          <a:xfrm>
            <a:off x="9237686" y="4015455"/>
            <a:ext cx="2421916" cy="453119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Green Zone Kit</a:t>
            </a:r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Marcador de Posição do Texto 2">
            <a:extLst>
              <a:ext uri="{FF2B5EF4-FFF2-40B4-BE49-F238E27FC236}">
                <a16:creationId xmlns:a16="http://schemas.microsoft.com/office/drawing/2014/main" id="{D245A325-B333-0A45-98EC-23C62759FB1B}"/>
              </a:ext>
            </a:extLst>
          </p:cNvPr>
          <p:cNvSpPr txBox="1">
            <a:spLocks/>
          </p:cNvSpPr>
          <p:nvPr/>
        </p:nvSpPr>
        <p:spPr>
          <a:xfrm>
            <a:off x="480485" y="1188003"/>
            <a:ext cx="8160000" cy="28892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466725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7087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9513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>
                <a:tab pos="1074738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6075" indent="-3587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62163" indent="-358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>
                <a:latin typeface="Roboto" panose="02000000000000000000" pitchFamily="2" charset="0"/>
                <a:ea typeface="Roboto" panose="02000000000000000000" pitchFamily="2" charset="0"/>
              </a:rPr>
              <a:t>Kits need to be prepared in advance and stored close to the EU</a:t>
            </a:r>
            <a:endParaRPr lang="en-GB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Título 7">
            <a:extLst>
              <a:ext uri="{FF2B5EF4-FFF2-40B4-BE49-F238E27FC236}">
                <a16:creationId xmlns:a16="http://schemas.microsoft.com/office/drawing/2014/main" id="{768D2B88-F8F3-5D4B-BFBB-4A6B29BDB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999" y="359999"/>
            <a:ext cx="8160000" cy="720000"/>
          </a:xfrm>
        </p:spPr>
        <p:txBody>
          <a:bodyPr/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Extra supplies – and why do we need them</a:t>
            </a:r>
          </a:p>
        </p:txBody>
      </p:sp>
      <p:cxnSp>
        <p:nvCxnSpPr>
          <p:cNvPr id="4" name="Conexão Reta 3">
            <a:extLst>
              <a:ext uri="{FF2B5EF4-FFF2-40B4-BE49-F238E27FC236}">
                <a16:creationId xmlns:a16="http://schemas.microsoft.com/office/drawing/2014/main" id="{8140C2AE-8117-4345-8C41-26F554FB056D}"/>
              </a:ext>
            </a:extLst>
          </p:cNvPr>
          <p:cNvCxnSpPr/>
          <p:nvPr/>
        </p:nvCxnSpPr>
        <p:spPr>
          <a:xfrm>
            <a:off x="5983266" y="1667952"/>
            <a:ext cx="0" cy="498779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Google Shape;615;p26">
            <a:extLst>
              <a:ext uri="{FF2B5EF4-FFF2-40B4-BE49-F238E27FC236}">
                <a16:creationId xmlns:a16="http://schemas.microsoft.com/office/drawing/2014/main" id="{8AEC25E6-E090-F940-B244-9984FA074691}"/>
              </a:ext>
            </a:extLst>
          </p:cNvPr>
          <p:cNvSpPr/>
          <p:nvPr/>
        </p:nvSpPr>
        <p:spPr>
          <a:xfrm>
            <a:off x="8007680" y="6096751"/>
            <a:ext cx="2421916" cy="453119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006600"/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CLINICAL KITS</a:t>
            </a:r>
            <a:endParaRPr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3" name="Google Shape;615;p26">
            <a:extLst>
              <a:ext uri="{FF2B5EF4-FFF2-40B4-BE49-F238E27FC236}">
                <a16:creationId xmlns:a16="http://schemas.microsoft.com/office/drawing/2014/main" id="{5422F5F3-1FDA-F042-8AE2-3EBE4CF6DE53}"/>
              </a:ext>
            </a:extLst>
          </p:cNvPr>
          <p:cNvSpPr/>
          <p:nvPr/>
        </p:nvSpPr>
        <p:spPr>
          <a:xfrm>
            <a:off x="1762404" y="6094315"/>
            <a:ext cx="2421916" cy="4531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ADMIN KITS</a:t>
            </a:r>
            <a:endParaRPr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D08366A-8B4B-E445-AFE2-7878819845C2}"/>
              </a:ext>
            </a:extLst>
          </p:cNvPr>
          <p:cNvSpPr txBox="1"/>
          <p:nvPr/>
        </p:nvSpPr>
        <p:spPr>
          <a:xfrm>
            <a:off x="6571988" y="4672803"/>
            <a:ext cx="23587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Equipment and supplies for life saving interventions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9B74D29C-D082-EC49-80BF-EB0D4AE030AC}"/>
              </a:ext>
            </a:extLst>
          </p:cNvPr>
          <p:cNvSpPr txBox="1"/>
          <p:nvPr/>
        </p:nvSpPr>
        <p:spPr>
          <a:xfrm>
            <a:off x="9198315" y="4672803"/>
            <a:ext cx="23587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Equipment and supplies to treat minor injuries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FC340AD1-9852-5349-AB6B-CB0B767B3971}"/>
              </a:ext>
            </a:extLst>
          </p:cNvPr>
          <p:cNvSpPr txBox="1"/>
          <p:nvPr/>
        </p:nvSpPr>
        <p:spPr>
          <a:xfrm>
            <a:off x="409488" y="4672803"/>
            <a:ext cx="23587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Equipment and supplies to support plan activation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FC1927EC-F1F5-E345-A398-9921B5D99787}"/>
              </a:ext>
            </a:extLst>
          </p:cNvPr>
          <p:cNvSpPr txBox="1"/>
          <p:nvPr/>
        </p:nvSpPr>
        <p:spPr>
          <a:xfrm>
            <a:off x="3035815" y="4672803"/>
            <a:ext cx="23587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Equipment and supplies to support triage and patient ID</a:t>
            </a:r>
          </a:p>
        </p:txBody>
      </p:sp>
      <p:pic>
        <p:nvPicPr>
          <p:cNvPr id="28" name="Imagem 27" descr="Uma imagem com texto&#10;&#10;Descrição gerada automaticamente">
            <a:extLst>
              <a:ext uri="{FF2B5EF4-FFF2-40B4-BE49-F238E27FC236}">
                <a16:creationId xmlns:a16="http://schemas.microsoft.com/office/drawing/2014/main" id="{5F7AD9B5-532B-0B43-9704-CE189BE2E34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4078FF"/>
              </a:clrFrom>
              <a:clrTo>
                <a:srgbClr val="4078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26" y="1584932"/>
            <a:ext cx="1241814" cy="2400398"/>
          </a:xfrm>
          <a:prstGeom prst="rect">
            <a:avLst/>
          </a:prstGeom>
        </p:spPr>
      </p:pic>
      <p:pic>
        <p:nvPicPr>
          <p:cNvPr id="29" name="Imagem 28" descr="Uma imagem com contentor, caixote&#10;&#10;Descrição gerada automaticamente">
            <a:extLst>
              <a:ext uri="{FF2B5EF4-FFF2-40B4-BE49-F238E27FC236}">
                <a16:creationId xmlns:a16="http://schemas.microsoft.com/office/drawing/2014/main" id="{C30E763A-8F21-1B42-A375-F1BDC4B2168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4078FF"/>
              </a:clrFrom>
              <a:clrTo>
                <a:srgbClr val="4078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955" y="2018918"/>
            <a:ext cx="1597087" cy="1931230"/>
          </a:xfrm>
          <a:prstGeom prst="rect">
            <a:avLst/>
          </a:prstGeom>
        </p:spPr>
      </p:pic>
      <p:pic>
        <p:nvPicPr>
          <p:cNvPr id="30" name="Imagem 29" descr="Uma imagem com exterior, transporte&#10;&#10;Descrição gerada automaticamente">
            <a:extLst>
              <a:ext uri="{FF2B5EF4-FFF2-40B4-BE49-F238E27FC236}">
                <a16:creationId xmlns:a16="http://schemas.microsoft.com/office/drawing/2014/main" id="{31923A08-4C19-6445-95A2-42D1845C12F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4078FF"/>
              </a:clrFrom>
              <a:clrTo>
                <a:srgbClr val="4078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063" y="958851"/>
            <a:ext cx="1684211" cy="2991297"/>
          </a:xfrm>
          <a:prstGeom prst="rect">
            <a:avLst/>
          </a:prstGeom>
        </p:spPr>
      </p:pic>
      <p:pic>
        <p:nvPicPr>
          <p:cNvPr id="31" name="Imagem 30" descr="Uma imagem com texto, céu, carrinho de mão&#10;&#10;Descrição gerada automaticamente">
            <a:extLst>
              <a:ext uri="{FF2B5EF4-FFF2-40B4-BE49-F238E27FC236}">
                <a16:creationId xmlns:a16="http://schemas.microsoft.com/office/drawing/2014/main" id="{9717FF0A-2F50-A649-9F75-8ACC4AE9ED8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4078FF"/>
              </a:clrFrom>
              <a:clrTo>
                <a:srgbClr val="4078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217" y="994033"/>
            <a:ext cx="1497782" cy="299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3187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12D72F-C0CA-44B7-8524-6C909FDFA6A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24</a:t>
            </a:fld>
            <a:endParaRPr lang="en-GB" noProof="0"/>
          </a:p>
        </p:txBody>
      </p:sp>
      <p:sp>
        <p:nvSpPr>
          <p:cNvPr id="9" name="Titre 7">
            <a:extLst>
              <a:ext uri="{FF2B5EF4-FFF2-40B4-BE49-F238E27FC236}">
                <a16:creationId xmlns:a16="http://schemas.microsoft.com/office/drawing/2014/main" id="{E167E530-F74A-7A48-8AE8-6F04634C8668}"/>
              </a:ext>
            </a:extLst>
          </p:cNvPr>
          <p:cNvSpPr txBox="1">
            <a:spLocks/>
          </p:cNvSpPr>
          <p:nvPr/>
        </p:nvSpPr>
        <p:spPr bwMode="invGray">
          <a:xfrm>
            <a:off x="342296" y="305281"/>
            <a:ext cx="9202620" cy="720000"/>
          </a:xfrm>
          <a:prstGeom prst="rect">
            <a:avLst/>
          </a:prstGeom>
        </p:spPr>
        <p:txBody>
          <a:bodyPr vert="horz" lIns="18000" tIns="0" rIns="36000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Extra supplies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DF3EEB4-731B-D446-A773-3666A59863A1}"/>
              </a:ext>
            </a:extLst>
          </p:cNvPr>
          <p:cNvSpPr/>
          <p:nvPr/>
        </p:nvSpPr>
        <p:spPr>
          <a:xfrm>
            <a:off x="4682310" y="1997839"/>
            <a:ext cx="1184463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18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B8EDE1EF-9DF0-AA4A-97CB-15C428A02E72}"/>
              </a:ext>
            </a:extLst>
          </p:cNvPr>
          <p:cNvSpPr/>
          <p:nvPr/>
        </p:nvSpPr>
        <p:spPr>
          <a:xfrm>
            <a:off x="526092" y="2136338"/>
            <a:ext cx="3666317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GB" sz="54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Discussion &amp; Critical Thinking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1F8C0D9-3E13-8449-A168-F5A920C2A4E7}"/>
              </a:ext>
            </a:extLst>
          </p:cNvPr>
          <p:cNvSpPr txBox="1"/>
          <p:nvPr/>
        </p:nvSpPr>
        <p:spPr>
          <a:xfrm>
            <a:off x="6325229" y="2031985"/>
            <a:ext cx="5612434" cy="2781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Why do you need a Red kit ?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Why do you need a Triage kit ?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Why do you need a Green Zone kit ?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Why do you need an MCM kit ?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Who should be responsible for deploying the kits ?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18D682-2B59-B247-A30F-89DB711245C9}"/>
              </a:ext>
            </a:extLst>
          </p:cNvPr>
          <p:cNvSpPr txBox="1"/>
          <p:nvPr/>
        </p:nvSpPr>
        <p:spPr>
          <a:xfrm>
            <a:off x="565322" y="4860161"/>
            <a:ext cx="530145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Are this principles applicable to your own setting ?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5ABC54D-204F-2544-89D6-CCA20BE73A16}"/>
              </a:ext>
            </a:extLst>
          </p:cNvPr>
          <p:cNvSpPr txBox="1"/>
          <p:nvPr/>
        </p:nvSpPr>
        <p:spPr>
          <a:xfrm>
            <a:off x="565321" y="5362320"/>
            <a:ext cx="530145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Do you already apply them ? If not, why ?</a:t>
            </a:r>
          </a:p>
        </p:txBody>
      </p:sp>
    </p:spTree>
    <p:extLst>
      <p:ext uri="{BB962C8B-B14F-4D97-AF65-F5344CB8AC3E}">
        <p14:creationId xmlns:p14="http://schemas.microsoft.com/office/powerpoint/2010/main" val="20820158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98F0BFC0-B0FB-A84A-81D9-1E54137F0B1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708FD58-DBCD-9A43-95A7-8F213F51AC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25</a:t>
            </a:fld>
            <a:endParaRPr lang="en-GB" noProof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EC03B4E9-3780-A34A-9F27-2E5D46B69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Checking the Agenda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2CF8DF77-4DF7-FA40-BE31-6A028DFBF2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4481" y="1011825"/>
            <a:ext cx="3251200" cy="325120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71C9CCE8-CE46-2543-BCEF-350ACD4BB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6086" y="4263025"/>
            <a:ext cx="8414257" cy="189709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5DFB96CF-B4EB-9D4A-95C0-325D5C18E31E}"/>
              </a:ext>
            </a:extLst>
          </p:cNvPr>
          <p:cNvSpPr txBox="1"/>
          <p:nvPr/>
        </p:nvSpPr>
        <p:spPr>
          <a:xfrm>
            <a:off x="898603" y="1782176"/>
            <a:ext cx="664860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B050"/>
              </a:buClr>
              <a:buFont typeface="Wingdings" pitchFamily="2" charset="2"/>
              <a:buChar char="ü"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What is a MCI</a:t>
            </a:r>
          </a:p>
          <a:p>
            <a:pPr marL="285750" indent="-285750">
              <a:lnSpc>
                <a:spcPct val="150000"/>
              </a:lnSpc>
              <a:buClr>
                <a:srgbClr val="00B050"/>
              </a:buClr>
              <a:buFont typeface="Wingdings" pitchFamily="2" charset="2"/>
              <a:buChar char="ü"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Why you need a plan and why you need to activate it quickly</a:t>
            </a:r>
          </a:p>
          <a:p>
            <a:pPr marL="742950" lvl="1" indent="-285750">
              <a:lnSpc>
                <a:spcPct val="150000"/>
              </a:lnSpc>
              <a:buClr>
                <a:srgbClr val="00B050"/>
              </a:buClr>
              <a:buFont typeface="Wingdings" pitchFamily="2" charset="2"/>
              <a:buChar char="ü"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There are different phases during a MCI</a:t>
            </a:r>
          </a:p>
          <a:p>
            <a:pPr marL="285750" indent="-285750">
              <a:lnSpc>
                <a:spcPct val="150000"/>
              </a:lnSpc>
              <a:buClr>
                <a:srgbClr val="00B050"/>
              </a:buClr>
              <a:buFont typeface="Wingdings" pitchFamily="2" charset="2"/>
              <a:buChar char="ü"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Triage outside of the EU &amp; Unidirectional flow</a:t>
            </a:r>
          </a:p>
          <a:p>
            <a:pPr marL="285750" indent="-285750">
              <a:lnSpc>
                <a:spcPct val="150000"/>
              </a:lnSpc>
              <a:buClr>
                <a:srgbClr val="00B050"/>
              </a:buClr>
              <a:buFont typeface="Wingdings" pitchFamily="2" charset="2"/>
              <a:buChar char="ü"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Zones</a:t>
            </a:r>
          </a:p>
          <a:p>
            <a:pPr marL="285750" indent="-285750">
              <a:lnSpc>
                <a:spcPct val="150000"/>
              </a:lnSpc>
              <a:buClr>
                <a:srgbClr val="00B050"/>
              </a:buClr>
              <a:buFont typeface="Wingdings" pitchFamily="2" charset="2"/>
              <a:buChar char="ü"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Extra supplies / kits</a:t>
            </a:r>
          </a:p>
          <a:p>
            <a:pPr marL="285750" indent="-285750">
              <a:lnSpc>
                <a:spcPct val="150000"/>
              </a:lnSpc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Documentation</a:t>
            </a:r>
          </a:p>
        </p:txBody>
      </p:sp>
      <p:sp>
        <p:nvSpPr>
          <p:cNvPr id="10" name="Marcador de Posição do Texto 2">
            <a:extLst>
              <a:ext uri="{FF2B5EF4-FFF2-40B4-BE49-F238E27FC236}">
                <a16:creationId xmlns:a16="http://schemas.microsoft.com/office/drawing/2014/main" id="{7D64530F-D65D-7543-BDF9-C2280BEC45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0485" y="1188003"/>
            <a:ext cx="8160000" cy="288925"/>
          </a:xfrm>
        </p:spPr>
        <p:txBody>
          <a:bodyPr>
            <a:normAutofit/>
          </a:bodyPr>
          <a:lstStyle/>
          <a:p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</a:rPr>
              <a:t>MCM Zone Training - Introduction</a:t>
            </a:r>
          </a:p>
        </p:txBody>
      </p:sp>
    </p:spTree>
    <p:extLst>
      <p:ext uri="{BB962C8B-B14F-4D97-AF65-F5344CB8AC3E}">
        <p14:creationId xmlns:p14="http://schemas.microsoft.com/office/powerpoint/2010/main" val="5773566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aixaDeTexto 38">
            <a:extLst>
              <a:ext uri="{FF2B5EF4-FFF2-40B4-BE49-F238E27FC236}">
                <a16:creationId xmlns:a16="http://schemas.microsoft.com/office/drawing/2014/main" id="{410518EB-1751-BF41-9C58-321CF899BD0E}"/>
              </a:ext>
            </a:extLst>
          </p:cNvPr>
          <p:cNvSpPr txBox="1"/>
          <p:nvPr/>
        </p:nvSpPr>
        <p:spPr>
          <a:xfrm>
            <a:off x="7439436" y="478201"/>
            <a:ext cx="4627058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Clinical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</a:rPr>
              <a:t>Medical records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</a:rPr>
              <a:t>Bracelets / Stickers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7D82E6A-DA77-5C4F-A196-C36FE86DCB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0485" y="1188003"/>
            <a:ext cx="6178753" cy="288925"/>
          </a:xfrm>
        </p:spPr>
        <p:txBody>
          <a:bodyPr>
            <a:normAutofit lnSpcReduction="10000"/>
          </a:bodyPr>
          <a:lstStyle/>
          <a:p>
            <a:pPr algn="ctr" rtl="1"/>
            <a:r>
              <a:rPr lang="fa-IR" sz="1800" b="1" dirty="0">
                <a:cs typeface="B Nazanin" panose="00000400000000000000" pitchFamily="2" charset="-78"/>
              </a:rPr>
              <a:t>در </a:t>
            </a:r>
            <a:r>
              <a:rPr lang="en-US" sz="1800" b="1" dirty="0">
                <a:cs typeface="B Nazanin" panose="00000400000000000000" pitchFamily="2" charset="-78"/>
              </a:rPr>
              <a:t>MCI </a:t>
            </a:r>
            <a:r>
              <a:rPr lang="fa-IR" sz="1800" b="1" dirty="0">
                <a:cs typeface="B Nazanin" panose="00000400000000000000" pitchFamily="2" charset="-78"/>
              </a:rPr>
              <a:t> وقت ساخت سیستم مستندسازی نیست" – راه‌حل آماده </a:t>
            </a:r>
            <a:r>
              <a:rPr lang="en-US" sz="1800" b="1" dirty="0">
                <a:cs typeface="B Nazanin" panose="00000400000000000000" pitchFamily="2" charset="-78"/>
              </a:rPr>
              <a:t>WHO</a:t>
            </a:r>
            <a:endParaRPr lang="en-US" sz="1800" b="1" dirty="0">
              <a:effectLst/>
              <a:cs typeface="B Nazanin" panose="00000400000000000000" pitchFamily="2" charset="-78"/>
            </a:endParaRPr>
          </a:p>
        </p:txBody>
      </p:sp>
      <p:sp>
        <p:nvSpPr>
          <p:cNvPr id="52" name="Título 7">
            <a:extLst>
              <a:ext uri="{FF2B5EF4-FFF2-40B4-BE49-F238E27FC236}">
                <a16:creationId xmlns:a16="http://schemas.microsoft.com/office/drawing/2014/main" id="{92256BD6-EFC6-9845-9714-371AE9141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999" y="359999"/>
            <a:ext cx="8160000" cy="720000"/>
          </a:xfrm>
        </p:spPr>
        <p:txBody>
          <a:bodyPr/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Documentation and patient’s ID</a:t>
            </a:r>
          </a:p>
        </p:txBody>
      </p:sp>
      <p:grpSp>
        <p:nvGrpSpPr>
          <p:cNvPr id="53" name="Agrupar 52">
            <a:extLst>
              <a:ext uri="{FF2B5EF4-FFF2-40B4-BE49-F238E27FC236}">
                <a16:creationId xmlns:a16="http://schemas.microsoft.com/office/drawing/2014/main" id="{384AA2CB-8AAC-050E-26A3-AE6B01ADE3CD}"/>
              </a:ext>
            </a:extLst>
          </p:cNvPr>
          <p:cNvGrpSpPr/>
          <p:nvPr/>
        </p:nvGrpSpPr>
        <p:grpSpPr>
          <a:xfrm>
            <a:off x="4347014" y="1584932"/>
            <a:ext cx="5476064" cy="5218337"/>
            <a:chOff x="465426" y="2026525"/>
            <a:chExt cx="2996920" cy="2996920"/>
          </a:xfrm>
        </p:grpSpPr>
        <p:pic>
          <p:nvPicPr>
            <p:cNvPr id="11266" name="Picture 2" descr="Index of /wp-content/uploads/2010/04">
              <a:extLst>
                <a:ext uri="{FF2B5EF4-FFF2-40B4-BE49-F238E27FC236}">
                  <a16:creationId xmlns:a16="http://schemas.microsoft.com/office/drawing/2014/main" id="{89678D07-FA0F-D84B-AB17-64F500CC39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426" y="2026525"/>
              <a:ext cx="2996920" cy="2996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D892E2A4-14AE-D54A-BC73-29B194525DE0}"/>
                </a:ext>
              </a:extLst>
            </p:cNvPr>
            <p:cNvGrpSpPr/>
            <p:nvPr/>
          </p:nvGrpSpPr>
          <p:grpSpPr>
            <a:xfrm>
              <a:off x="739246" y="2590051"/>
              <a:ext cx="1462362" cy="1827953"/>
              <a:chOff x="3140569" y="2359001"/>
              <a:chExt cx="1630991" cy="2038739"/>
            </a:xfrm>
            <a:scene3d>
              <a:camera prst="isometricOffAxis1Right"/>
              <a:lightRig rig="threePt" dir="t"/>
            </a:scene3d>
          </p:grpSpPr>
          <p:pic>
            <p:nvPicPr>
              <p:cNvPr id="11270" name="Picture 6" descr="2.625&quot; x 1&quot; Piggyback Labels 30 per Sheet">
                <a:extLst>
                  <a:ext uri="{FF2B5EF4-FFF2-40B4-BE49-F238E27FC236}">
                    <a16:creationId xmlns:a16="http://schemas.microsoft.com/office/drawing/2014/main" id="{6FD71DE6-5F6A-2E49-B690-02FBE4B5C3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>
                <a:clrChange>
                  <a:clrFrom>
                    <a:srgbClr val="FDFDFD"/>
                  </a:clrFrom>
                  <a:clrTo>
                    <a:srgbClr val="FDFD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40569" y="2359001"/>
                <a:ext cx="1630991" cy="20387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80E889E5-A345-E44F-806E-C9A9878C3769}"/>
                  </a:ext>
                </a:extLst>
              </p:cNvPr>
              <p:cNvSpPr txBox="1"/>
              <p:nvPr/>
            </p:nvSpPr>
            <p:spPr>
              <a:xfrm>
                <a:off x="3247095" y="2448978"/>
                <a:ext cx="525039" cy="255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b="1"/>
                  <a:t>001</a:t>
                </a:r>
              </a:p>
            </p:txBody>
          </p:sp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279DF270-E7AC-2E49-90A6-2078B6143BF5}"/>
                  </a:ext>
                </a:extLst>
              </p:cNvPr>
              <p:cNvSpPr txBox="1"/>
              <p:nvPr/>
            </p:nvSpPr>
            <p:spPr>
              <a:xfrm>
                <a:off x="3247095" y="2625094"/>
                <a:ext cx="525039" cy="255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b="1"/>
                  <a:t>001</a:t>
                </a:r>
              </a:p>
            </p:txBody>
          </p:sp>
          <p:sp>
            <p:nvSpPr>
              <p:cNvPr id="21" name="CaixaDeTexto 20">
                <a:extLst>
                  <a:ext uri="{FF2B5EF4-FFF2-40B4-BE49-F238E27FC236}">
                    <a16:creationId xmlns:a16="http://schemas.microsoft.com/office/drawing/2014/main" id="{9A2C2CDA-0217-AC48-AED6-FB3FB4AD358D}"/>
                  </a:ext>
                </a:extLst>
              </p:cNvPr>
              <p:cNvSpPr txBox="1"/>
              <p:nvPr/>
            </p:nvSpPr>
            <p:spPr>
              <a:xfrm>
                <a:off x="3247095" y="2795742"/>
                <a:ext cx="525039" cy="255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b="1"/>
                  <a:t>001</a:t>
                </a:r>
              </a:p>
            </p:txBody>
          </p:sp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02F2894F-19C6-9F42-ACB1-ED16AFCBCF24}"/>
                  </a:ext>
                </a:extLst>
              </p:cNvPr>
              <p:cNvSpPr txBox="1"/>
              <p:nvPr/>
            </p:nvSpPr>
            <p:spPr>
              <a:xfrm>
                <a:off x="3247095" y="2972125"/>
                <a:ext cx="525039" cy="255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b="1"/>
                  <a:t>001</a:t>
                </a:r>
              </a:p>
            </p:txBody>
          </p:sp>
          <p:sp>
            <p:nvSpPr>
              <p:cNvPr id="23" name="CaixaDeTexto 22">
                <a:extLst>
                  <a:ext uri="{FF2B5EF4-FFF2-40B4-BE49-F238E27FC236}">
                    <a16:creationId xmlns:a16="http://schemas.microsoft.com/office/drawing/2014/main" id="{2979E350-0538-5E4C-9233-9B7A41B28416}"/>
                  </a:ext>
                </a:extLst>
              </p:cNvPr>
              <p:cNvSpPr txBox="1"/>
              <p:nvPr/>
            </p:nvSpPr>
            <p:spPr>
              <a:xfrm>
                <a:off x="3247095" y="3154524"/>
                <a:ext cx="525039" cy="255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b="1"/>
                  <a:t>001</a:t>
                </a:r>
              </a:p>
            </p:txBody>
          </p:sp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id="{9FF08DBB-7F99-814D-B957-E7E3BEE5E66C}"/>
                  </a:ext>
                </a:extLst>
              </p:cNvPr>
              <p:cNvSpPr txBox="1"/>
              <p:nvPr/>
            </p:nvSpPr>
            <p:spPr>
              <a:xfrm>
                <a:off x="3247095" y="3331051"/>
                <a:ext cx="525039" cy="255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b="1"/>
                  <a:t>001</a:t>
                </a:r>
              </a:p>
            </p:txBody>
          </p:sp>
          <p:sp>
            <p:nvSpPr>
              <p:cNvPr id="25" name="CaixaDeTexto 24">
                <a:extLst>
                  <a:ext uri="{FF2B5EF4-FFF2-40B4-BE49-F238E27FC236}">
                    <a16:creationId xmlns:a16="http://schemas.microsoft.com/office/drawing/2014/main" id="{708950EB-C65A-4D4F-B820-CA22EEE32F66}"/>
                  </a:ext>
                </a:extLst>
              </p:cNvPr>
              <p:cNvSpPr txBox="1"/>
              <p:nvPr/>
            </p:nvSpPr>
            <p:spPr>
              <a:xfrm>
                <a:off x="3247095" y="3507167"/>
                <a:ext cx="525039" cy="255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b="1"/>
                  <a:t>001</a:t>
                </a:r>
              </a:p>
            </p:txBody>
          </p:sp>
          <p:sp>
            <p:nvSpPr>
              <p:cNvPr id="26" name="CaixaDeTexto 25">
                <a:extLst>
                  <a:ext uri="{FF2B5EF4-FFF2-40B4-BE49-F238E27FC236}">
                    <a16:creationId xmlns:a16="http://schemas.microsoft.com/office/drawing/2014/main" id="{8D658913-B3CB-C043-B873-F04C0CF12907}"/>
                  </a:ext>
                </a:extLst>
              </p:cNvPr>
              <p:cNvSpPr txBox="1"/>
              <p:nvPr/>
            </p:nvSpPr>
            <p:spPr>
              <a:xfrm>
                <a:off x="3247095" y="3677815"/>
                <a:ext cx="525039" cy="255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b="1"/>
                  <a:t>001</a:t>
                </a:r>
              </a:p>
            </p:txBody>
          </p:sp>
          <p:sp>
            <p:nvSpPr>
              <p:cNvPr id="27" name="CaixaDeTexto 26">
                <a:extLst>
                  <a:ext uri="{FF2B5EF4-FFF2-40B4-BE49-F238E27FC236}">
                    <a16:creationId xmlns:a16="http://schemas.microsoft.com/office/drawing/2014/main" id="{20DD7964-62F4-8346-92BB-854363CBBAFC}"/>
                  </a:ext>
                </a:extLst>
              </p:cNvPr>
              <p:cNvSpPr txBox="1"/>
              <p:nvPr/>
            </p:nvSpPr>
            <p:spPr>
              <a:xfrm>
                <a:off x="3247095" y="3854198"/>
                <a:ext cx="525039" cy="255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b="1"/>
                  <a:t>001</a:t>
                </a:r>
              </a:p>
            </p:txBody>
          </p:sp>
          <p:sp>
            <p:nvSpPr>
              <p:cNvPr id="28" name="CaixaDeTexto 27">
                <a:extLst>
                  <a:ext uri="{FF2B5EF4-FFF2-40B4-BE49-F238E27FC236}">
                    <a16:creationId xmlns:a16="http://schemas.microsoft.com/office/drawing/2014/main" id="{B6DC9097-A40B-C044-9940-23AB580E40B5}"/>
                  </a:ext>
                </a:extLst>
              </p:cNvPr>
              <p:cNvSpPr txBox="1"/>
              <p:nvPr/>
            </p:nvSpPr>
            <p:spPr>
              <a:xfrm>
                <a:off x="3247095" y="4036597"/>
                <a:ext cx="525039" cy="255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b="1"/>
                  <a:t>001</a:t>
                </a:r>
              </a:p>
            </p:txBody>
          </p:sp>
          <p:sp>
            <p:nvSpPr>
              <p:cNvPr id="29" name="CaixaDeTexto 28">
                <a:extLst>
                  <a:ext uri="{FF2B5EF4-FFF2-40B4-BE49-F238E27FC236}">
                    <a16:creationId xmlns:a16="http://schemas.microsoft.com/office/drawing/2014/main" id="{8FD7CB86-1EA2-6347-9B91-A6CBAA421E28}"/>
                  </a:ext>
                </a:extLst>
              </p:cNvPr>
              <p:cNvSpPr txBox="1"/>
              <p:nvPr/>
            </p:nvSpPr>
            <p:spPr>
              <a:xfrm>
                <a:off x="3746807" y="2448978"/>
                <a:ext cx="525039" cy="255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b="1"/>
                  <a:t>001</a:t>
                </a:r>
              </a:p>
            </p:txBody>
          </p:sp>
          <p:sp>
            <p:nvSpPr>
              <p:cNvPr id="30" name="CaixaDeTexto 29">
                <a:extLst>
                  <a:ext uri="{FF2B5EF4-FFF2-40B4-BE49-F238E27FC236}">
                    <a16:creationId xmlns:a16="http://schemas.microsoft.com/office/drawing/2014/main" id="{D31E3166-0444-DD46-B4DC-40BA9B76EEB2}"/>
                  </a:ext>
                </a:extLst>
              </p:cNvPr>
              <p:cNvSpPr txBox="1"/>
              <p:nvPr/>
            </p:nvSpPr>
            <p:spPr>
              <a:xfrm>
                <a:off x="3746807" y="2625094"/>
                <a:ext cx="525039" cy="255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b="1"/>
                  <a:t>001</a:t>
                </a:r>
              </a:p>
            </p:txBody>
          </p:sp>
          <p:sp>
            <p:nvSpPr>
              <p:cNvPr id="31" name="CaixaDeTexto 30">
                <a:extLst>
                  <a:ext uri="{FF2B5EF4-FFF2-40B4-BE49-F238E27FC236}">
                    <a16:creationId xmlns:a16="http://schemas.microsoft.com/office/drawing/2014/main" id="{E2582004-9C73-AF42-B674-D227CA0A4B58}"/>
                  </a:ext>
                </a:extLst>
              </p:cNvPr>
              <p:cNvSpPr txBox="1"/>
              <p:nvPr/>
            </p:nvSpPr>
            <p:spPr>
              <a:xfrm>
                <a:off x="3746807" y="2795742"/>
                <a:ext cx="525039" cy="255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b="1"/>
                  <a:t>001</a:t>
                </a:r>
              </a:p>
            </p:txBody>
          </p:sp>
          <p:sp>
            <p:nvSpPr>
              <p:cNvPr id="32" name="CaixaDeTexto 31">
                <a:extLst>
                  <a:ext uri="{FF2B5EF4-FFF2-40B4-BE49-F238E27FC236}">
                    <a16:creationId xmlns:a16="http://schemas.microsoft.com/office/drawing/2014/main" id="{FCFEE70E-6675-7846-BDBA-11588B1B1F48}"/>
                  </a:ext>
                </a:extLst>
              </p:cNvPr>
              <p:cNvSpPr txBox="1"/>
              <p:nvPr/>
            </p:nvSpPr>
            <p:spPr>
              <a:xfrm>
                <a:off x="3746807" y="2972125"/>
                <a:ext cx="525039" cy="255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b="1"/>
                  <a:t>001</a:t>
                </a:r>
              </a:p>
            </p:txBody>
          </p:sp>
          <p:sp>
            <p:nvSpPr>
              <p:cNvPr id="33" name="CaixaDeTexto 32">
                <a:extLst>
                  <a:ext uri="{FF2B5EF4-FFF2-40B4-BE49-F238E27FC236}">
                    <a16:creationId xmlns:a16="http://schemas.microsoft.com/office/drawing/2014/main" id="{012DACC4-AF88-3C45-BE39-849A2C1D05CA}"/>
                  </a:ext>
                </a:extLst>
              </p:cNvPr>
              <p:cNvSpPr txBox="1"/>
              <p:nvPr/>
            </p:nvSpPr>
            <p:spPr>
              <a:xfrm>
                <a:off x="3746807" y="3154524"/>
                <a:ext cx="525039" cy="255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b="1"/>
                  <a:t>001</a:t>
                </a:r>
              </a:p>
            </p:txBody>
          </p:sp>
          <p:sp>
            <p:nvSpPr>
              <p:cNvPr id="34" name="CaixaDeTexto 33">
                <a:extLst>
                  <a:ext uri="{FF2B5EF4-FFF2-40B4-BE49-F238E27FC236}">
                    <a16:creationId xmlns:a16="http://schemas.microsoft.com/office/drawing/2014/main" id="{584C0D1A-31BA-B040-9D70-E5356A2F2BA0}"/>
                  </a:ext>
                </a:extLst>
              </p:cNvPr>
              <p:cNvSpPr txBox="1"/>
              <p:nvPr/>
            </p:nvSpPr>
            <p:spPr>
              <a:xfrm>
                <a:off x="3746807" y="3331051"/>
                <a:ext cx="525039" cy="255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b="1"/>
                  <a:t>001</a:t>
                </a:r>
              </a:p>
            </p:txBody>
          </p:sp>
          <p:sp>
            <p:nvSpPr>
              <p:cNvPr id="35" name="CaixaDeTexto 34">
                <a:extLst>
                  <a:ext uri="{FF2B5EF4-FFF2-40B4-BE49-F238E27FC236}">
                    <a16:creationId xmlns:a16="http://schemas.microsoft.com/office/drawing/2014/main" id="{B38F9A78-5AA9-D048-82D7-BA9835DA0F01}"/>
                  </a:ext>
                </a:extLst>
              </p:cNvPr>
              <p:cNvSpPr txBox="1"/>
              <p:nvPr/>
            </p:nvSpPr>
            <p:spPr>
              <a:xfrm>
                <a:off x="3746807" y="3507167"/>
                <a:ext cx="525039" cy="255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b="1"/>
                  <a:t>001</a:t>
                </a:r>
              </a:p>
            </p:txBody>
          </p:sp>
          <p:sp>
            <p:nvSpPr>
              <p:cNvPr id="36" name="CaixaDeTexto 35">
                <a:extLst>
                  <a:ext uri="{FF2B5EF4-FFF2-40B4-BE49-F238E27FC236}">
                    <a16:creationId xmlns:a16="http://schemas.microsoft.com/office/drawing/2014/main" id="{718398F1-FADE-8C40-8501-BAA17D9DE698}"/>
                  </a:ext>
                </a:extLst>
              </p:cNvPr>
              <p:cNvSpPr txBox="1"/>
              <p:nvPr/>
            </p:nvSpPr>
            <p:spPr>
              <a:xfrm>
                <a:off x="3746807" y="3677815"/>
                <a:ext cx="525039" cy="255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b="1"/>
                  <a:t>001</a:t>
                </a:r>
              </a:p>
            </p:txBody>
          </p:sp>
          <p:sp>
            <p:nvSpPr>
              <p:cNvPr id="37" name="CaixaDeTexto 36">
                <a:extLst>
                  <a:ext uri="{FF2B5EF4-FFF2-40B4-BE49-F238E27FC236}">
                    <a16:creationId xmlns:a16="http://schemas.microsoft.com/office/drawing/2014/main" id="{470145D8-C8AC-7548-BB67-A24CF9D27EA1}"/>
                  </a:ext>
                </a:extLst>
              </p:cNvPr>
              <p:cNvSpPr txBox="1"/>
              <p:nvPr/>
            </p:nvSpPr>
            <p:spPr>
              <a:xfrm>
                <a:off x="3746807" y="3854198"/>
                <a:ext cx="525039" cy="255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b="1"/>
                  <a:t>001</a:t>
                </a:r>
              </a:p>
            </p:txBody>
          </p:sp>
          <p:sp>
            <p:nvSpPr>
              <p:cNvPr id="38" name="CaixaDeTexto 37">
                <a:extLst>
                  <a:ext uri="{FF2B5EF4-FFF2-40B4-BE49-F238E27FC236}">
                    <a16:creationId xmlns:a16="http://schemas.microsoft.com/office/drawing/2014/main" id="{79FCEBFA-1AA4-D74F-9AD3-49240E5B4573}"/>
                  </a:ext>
                </a:extLst>
              </p:cNvPr>
              <p:cNvSpPr txBox="1"/>
              <p:nvPr/>
            </p:nvSpPr>
            <p:spPr>
              <a:xfrm>
                <a:off x="3746807" y="4036597"/>
                <a:ext cx="525039" cy="255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b="1"/>
                  <a:t>001</a:t>
                </a:r>
              </a:p>
            </p:txBody>
          </p:sp>
          <p:sp>
            <p:nvSpPr>
              <p:cNvPr id="40" name="CaixaDeTexto 39">
                <a:extLst>
                  <a:ext uri="{FF2B5EF4-FFF2-40B4-BE49-F238E27FC236}">
                    <a16:creationId xmlns:a16="http://schemas.microsoft.com/office/drawing/2014/main" id="{1F34965E-6AA7-A841-86DF-47D1C2660A2B}"/>
                  </a:ext>
                </a:extLst>
              </p:cNvPr>
              <p:cNvSpPr txBox="1"/>
              <p:nvPr/>
            </p:nvSpPr>
            <p:spPr>
              <a:xfrm>
                <a:off x="4246519" y="2448978"/>
                <a:ext cx="525039" cy="255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b="1"/>
                  <a:t>001</a:t>
                </a:r>
              </a:p>
            </p:txBody>
          </p:sp>
          <p:sp>
            <p:nvSpPr>
              <p:cNvPr id="41" name="CaixaDeTexto 40">
                <a:extLst>
                  <a:ext uri="{FF2B5EF4-FFF2-40B4-BE49-F238E27FC236}">
                    <a16:creationId xmlns:a16="http://schemas.microsoft.com/office/drawing/2014/main" id="{D8E14611-1679-B74F-BA84-D2F8E6B7ECDC}"/>
                  </a:ext>
                </a:extLst>
              </p:cNvPr>
              <p:cNvSpPr txBox="1"/>
              <p:nvPr/>
            </p:nvSpPr>
            <p:spPr>
              <a:xfrm>
                <a:off x="4246519" y="2625094"/>
                <a:ext cx="525039" cy="255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b="1"/>
                  <a:t>001</a:t>
                </a:r>
              </a:p>
            </p:txBody>
          </p:sp>
          <p:sp>
            <p:nvSpPr>
              <p:cNvPr id="42" name="CaixaDeTexto 41">
                <a:extLst>
                  <a:ext uri="{FF2B5EF4-FFF2-40B4-BE49-F238E27FC236}">
                    <a16:creationId xmlns:a16="http://schemas.microsoft.com/office/drawing/2014/main" id="{450A610E-62AE-2740-9FE5-4DEF7D6AD8DF}"/>
                  </a:ext>
                </a:extLst>
              </p:cNvPr>
              <p:cNvSpPr txBox="1"/>
              <p:nvPr/>
            </p:nvSpPr>
            <p:spPr>
              <a:xfrm>
                <a:off x="4246519" y="2795742"/>
                <a:ext cx="525039" cy="255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b="1"/>
                  <a:t>001</a:t>
                </a:r>
              </a:p>
            </p:txBody>
          </p:sp>
          <p:sp>
            <p:nvSpPr>
              <p:cNvPr id="43" name="CaixaDeTexto 42">
                <a:extLst>
                  <a:ext uri="{FF2B5EF4-FFF2-40B4-BE49-F238E27FC236}">
                    <a16:creationId xmlns:a16="http://schemas.microsoft.com/office/drawing/2014/main" id="{5D6FDF33-A6ED-B349-8F2D-7E090450F780}"/>
                  </a:ext>
                </a:extLst>
              </p:cNvPr>
              <p:cNvSpPr txBox="1"/>
              <p:nvPr/>
            </p:nvSpPr>
            <p:spPr>
              <a:xfrm>
                <a:off x="4246519" y="2972125"/>
                <a:ext cx="525039" cy="255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b="1" dirty="0"/>
                  <a:t>001</a:t>
                </a:r>
              </a:p>
            </p:txBody>
          </p:sp>
          <p:sp>
            <p:nvSpPr>
              <p:cNvPr id="44" name="CaixaDeTexto 43">
                <a:extLst>
                  <a:ext uri="{FF2B5EF4-FFF2-40B4-BE49-F238E27FC236}">
                    <a16:creationId xmlns:a16="http://schemas.microsoft.com/office/drawing/2014/main" id="{B20DC5CB-652C-1148-BF7A-F46C73010FC4}"/>
                  </a:ext>
                </a:extLst>
              </p:cNvPr>
              <p:cNvSpPr txBox="1"/>
              <p:nvPr/>
            </p:nvSpPr>
            <p:spPr>
              <a:xfrm>
                <a:off x="4246519" y="3154524"/>
                <a:ext cx="525039" cy="255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b="1"/>
                  <a:t>001</a:t>
                </a:r>
              </a:p>
            </p:txBody>
          </p:sp>
          <p:sp>
            <p:nvSpPr>
              <p:cNvPr id="45" name="CaixaDeTexto 44">
                <a:extLst>
                  <a:ext uri="{FF2B5EF4-FFF2-40B4-BE49-F238E27FC236}">
                    <a16:creationId xmlns:a16="http://schemas.microsoft.com/office/drawing/2014/main" id="{9A8B9274-E8AB-0F41-A6DB-A514437B4859}"/>
                  </a:ext>
                </a:extLst>
              </p:cNvPr>
              <p:cNvSpPr txBox="1"/>
              <p:nvPr/>
            </p:nvSpPr>
            <p:spPr>
              <a:xfrm>
                <a:off x="4246519" y="3331051"/>
                <a:ext cx="525039" cy="255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b="1"/>
                  <a:t>001</a:t>
                </a:r>
              </a:p>
            </p:txBody>
          </p:sp>
          <p:sp>
            <p:nvSpPr>
              <p:cNvPr id="46" name="CaixaDeTexto 45">
                <a:extLst>
                  <a:ext uri="{FF2B5EF4-FFF2-40B4-BE49-F238E27FC236}">
                    <a16:creationId xmlns:a16="http://schemas.microsoft.com/office/drawing/2014/main" id="{B1014767-B4BB-F94A-AC2D-6CF8218FE240}"/>
                  </a:ext>
                </a:extLst>
              </p:cNvPr>
              <p:cNvSpPr txBox="1"/>
              <p:nvPr/>
            </p:nvSpPr>
            <p:spPr>
              <a:xfrm>
                <a:off x="4246519" y="3507167"/>
                <a:ext cx="525039" cy="255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b="1"/>
                  <a:t>001</a:t>
                </a:r>
              </a:p>
            </p:txBody>
          </p:sp>
          <p:sp>
            <p:nvSpPr>
              <p:cNvPr id="47" name="CaixaDeTexto 46">
                <a:extLst>
                  <a:ext uri="{FF2B5EF4-FFF2-40B4-BE49-F238E27FC236}">
                    <a16:creationId xmlns:a16="http://schemas.microsoft.com/office/drawing/2014/main" id="{FF5B219C-E012-A248-A108-407D7A296628}"/>
                  </a:ext>
                </a:extLst>
              </p:cNvPr>
              <p:cNvSpPr txBox="1"/>
              <p:nvPr/>
            </p:nvSpPr>
            <p:spPr>
              <a:xfrm>
                <a:off x="4246519" y="3677815"/>
                <a:ext cx="525039" cy="255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b="1"/>
                  <a:t>001</a:t>
                </a:r>
              </a:p>
            </p:txBody>
          </p:sp>
          <p:sp>
            <p:nvSpPr>
              <p:cNvPr id="48" name="CaixaDeTexto 47">
                <a:extLst>
                  <a:ext uri="{FF2B5EF4-FFF2-40B4-BE49-F238E27FC236}">
                    <a16:creationId xmlns:a16="http://schemas.microsoft.com/office/drawing/2014/main" id="{AD04CDDA-50C1-3444-9926-AB2ACD0BA33F}"/>
                  </a:ext>
                </a:extLst>
              </p:cNvPr>
              <p:cNvSpPr txBox="1"/>
              <p:nvPr/>
            </p:nvSpPr>
            <p:spPr>
              <a:xfrm>
                <a:off x="4246519" y="3854198"/>
                <a:ext cx="525039" cy="255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b="1"/>
                  <a:t>001</a:t>
                </a:r>
              </a:p>
            </p:txBody>
          </p:sp>
          <p:sp>
            <p:nvSpPr>
              <p:cNvPr id="49" name="CaixaDeTexto 48">
                <a:extLst>
                  <a:ext uri="{FF2B5EF4-FFF2-40B4-BE49-F238E27FC236}">
                    <a16:creationId xmlns:a16="http://schemas.microsoft.com/office/drawing/2014/main" id="{110D221D-E41A-8C46-8D4A-78549BAD6066}"/>
                  </a:ext>
                </a:extLst>
              </p:cNvPr>
              <p:cNvSpPr txBox="1"/>
              <p:nvPr/>
            </p:nvSpPr>
            <p:spPr>
              <a:xfrm>
                <a:off x="4246519" y="4036597"/>
                <a:ext cx="525039" cy="255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b="1"/>
                  <a:t>001</a:t>
                </a:r>
              </a:p>
            </p:txBody>
          </p:sp>
        </p:grpSp>
      </p:grpSp>
      <p:pic>
        <p:nvPicPr>
          <p:cNvPr id="13" name="Imagem 12">
            <a:extLst>
              <a:ext uri="{FF2B5EF4-FFF2-40B4-BE49-F238E27FC236}">
                <a16:creationId xmlns:a16="http://schemas.microsoft.com/office/drawing/2014/main" id="{D45E58FB-3848-5DC6-0B1E-9BB2C4827B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7199">
            <a:off x="3562152" y="2176664"/>
            <a:ext cx="3007938" cy="4256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HeroicExtremeRightFacing">
              <a:rot lat="1200000" lon="20400000" rev="0"/>
            </a:camera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51" name="Agrupar 50">
            <a:extLst>
              <a:ext uri="{FF2B5EF4-FFF2-40B4-BE49-F238E27FC236}">
                <a16:creationId xmlns:a16="http://schemas.microsoft.com/office/drawing/2014/main" id="{235B017C-9C77-D009-E3BF-845F9C6EBD6C}"/>
              </a:ext>
            </a:extLst>
          </p:cNvPr>
          <p:cNvGrpSpPr/>
          <p:nvPr/>
        </p:nvGrpSpPr>
        <p:grpSpPr>
          <a:xfrm>
            <a:off x="5791685" y="4727762"/>
            <a:ext cx="2491022" cy="2573617"/>
            <a:chOff x="91561" y="4061672"/>
            <a:chExt cx="3226155" cy="3278243"/>
          </a:xfrm>
        </p:grpSpPr>
        <p:pic>
          <p:nvPicPr>
            <p:cNvPr id="15" name="Picture 4" descr="1,803 Hospital Identification Bracelet Stock Photos, Pictures &amp;  Royalty-Free Images - iStock">
              <a:extLst>
                <a:ext uri="{FF2B5EF4-FFF2-40B4-BE49-F238E27FC236}">
                  <a16:creationId xmlns:a16="http://schemas.microsoft.com/office/drawing/2014/main" id="{5D27B2D5-BDFD-C484-9192-1ACC91AE4B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916" b="4396"/>
            <a:stretch/>
          </p:blipFill>
          <p:spPr bwMode="auto">
            <a:xfrm>
              <a:off x="91561" y="4061672"/>
              <a:ext cx="3226155" cy="3278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5F64D43D-CF19-2222-B5DD-D75C7A2C4C7C}"/>
                </a:ext>
              </a:extLst>
            </p:cNvPr>
            <p:cNvSpPr txBox="1"/>
            <p:nvPr/>
          </p:nvSpPr>
          <p:spPr>
            <a:xfrm>
              <a:off x="991372" y="5784096"/>
              <a:ext cx="1347785" cy="901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 b="1" dirty="0"/>
                <a:t>001</a:t>
              </a:r>
            </a:p>
          </p:txBody>
        </p:sp>
      </p:grpSp>
      <p:pic>
        <p:nvPicPr>
          <p:cNvPr id="50" name="Imagem 49">
            <a:extLst>
              <a:ext uri="{FF2B5EF4-FFF2-40B4-BE49-F238E27FC236}">
                <a16:creationId xmlns:a16="http://schemas.microsoft.com/office/drawing/2014/main" id="{F474914B-378E-C169-EB2B-8ED6826595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3875" y="1702054"/>
            <a:ext cx="3435552" cy="4528684"/>
          </a:xfrm>
          <a:prstGeom prst="rect">
            <a:avLst/>
          </a:prstGeom>
          <a:scene3d>
            <a:camera prst="isometricOffAxis2Left">
              <a:rot lat="1080000" lon="3600000" rev="0"/>
            </a:camera>
            <a:lightRig rig="threePt" dir="t"/>
          </a:scene3d>
        </p:spPr>
      </p:pic>
      <p:pic>
        <p:nvPicPr>
          <p:cNvPr id="54" name="Imagem 53">
            <a:extLst>
              <a:ext uri="{FF2B5EF4-FFF2-40B4-BE49-F238E27FC236}">
                <a16:creationId xmlns:a16="http://schemas.microsoft.com/office/drawing/2014/main" id="{E38A711C-889E-34EB-75D5-768CB095CE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47199">
            <a:off x="2196681" y="1779734"/>
            <a:ext cx="3007938" cy="42566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HeroicExtremeRightFacing">
              <a:rot lat="1200000" lon="20400000" rev="0"/>
            </a:camera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5" name="Imagem 54">
            <a:extLst>
              <a:ext uri="{FF2B5EF4-FFF2-40B4-BE49-F238E27FC236}">
                <a16:creationId xmlns:a16="http://schemas.microsoft.com/office/drawing/2014/main" id="{6F0171DD-1AAC-F198-8C25-D47F6F93DC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47199">
            <a:off x="577147" y="2602848"/>
            <a:ext cx="3007938" cy="42566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HeroicExtremeRightFacing">
              <a:rot lat="1200000" lon="20400000" rev="0"/>
            </a:camera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6" name="Imagem 55" descr="Uma imagem com contentor, caixote&#10;&#10;Descrição gerada automaticamente">
            <a:extLst>
              <a:ext uri="{FF2B5EF4-FFF2-40B4-BE49-F238E27FC236}">
                <a16:creationId xmlns:a16="http://schemas.microsoft.com/office/drawing/2014/main" id="{E19636FB-5374-28CF-8FC2-DC8EDCF2AF56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4078FF"/>
              </a:clrFrom>
              <a:clrTo>
                <a:srgbClr val="4078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744" y="4222314"/>
            <a:ext cx="2067750" cy="2500365"/>
          </a:xfrm>
          <a:prstGeom prst="rect">
            <a:avLst/>
          </a:prstGeom>
        </p:spPr>
      </p:pic>
      <p:sp>
        <p:nvSpPr>
          <p:cNvPr id="57" name="Seta para Baixo 56">
            <a:extLst>
              <a:ext uri="{FF2B5EF4-FFF2-40B4-BE49-F238E27FC236}">
                <a16:creationId xmlns:a16="http://schemas.microsoft.com/office/drawing/2014/main" id="{9C3EA2DF-3BD1-4511-EAA4-B7F0618DAB05}"/>
              </a:ext>
            </a:extLst>
          </p:cNvPr>
          <p:cNvSpPr/>
          <p:nvPr/>
        </p:nvSpPr>
        <p:spPr>
          <a:xfrm>
            <a:off x="10664222" y="2891874"/>
            <a:ext cx="736793" cy="1201404"/>
          </a:xfrm>
          <a:prstGeom prst="downArrow">
            <a:avLst/>
          </a:prstGeom>
          <a:solidFill>
            <a:srgbClr val="009C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000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aixaDeTexto 38">
            <a:extLst>
              <a:ext uri="{FF2B5EF4-FFF2-40B4-BE49-F238E27FC236}">
                <a16:creationId xmlns:a16="http://schemas.microsoft.com/office/drawing/2014/main" id="{410518EB-1751-BF41-9C58-321CF899BD0E}"/>
              </a:ext>
            </a:extLst>
          </p:cNvPr>
          <p:cNvSpPr txBox="1"/>
          <p:nvPr/>
        </p:nvSpPr>
        <p:spPr>
          <a:xfrm>
            <a:off x="7346406" y="359999"/>
            <a:ext cx="4627058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Non-Clinical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</a:rPr>
              <a:t>Activation checklists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</a:rPr>
              <a:t>Patient tracking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</a:rPr>
              <a:t>OT / ICU Waiting list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</a:rPr>
              <a:t>Quick discharge forms...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7D82E6A-DA77-5C4F-A196-C36FE86DCB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b="1">
                <a:latin typeface="Roboto" panose="02000000000000000000" pitchFamily="2" charset="0"/>
                <a:ea typeface="Roboto" panose="02000000000000000000" pitchFamily="2" charset="0"/>
              </a:rPr>
              <a:t>During an MCI there is no time to develop a documentation system</a:t>
            </a:r>
          </a:p>
        </p:txBody>
      </p:sp>
      <p:sp>
        <p:nvSpPr>
          <p:cNvPr id="52" name="Título 7">
            <a:extLst>
              <a:ext uri="{FF2B5EF4-FFF2-40B4-BE49-F238E27FC236}">
                <a16:creationId xmlns:a16="http://schemas.microsoft.com/office/drawing/2014/main" id="{92256BD6-EFC6-9845-9714-371AE9141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999" y="359999"/>
            <a:ext cx="8160000" cy="720000"/>
          </a:xfrm>
        </p:spPr>
        <p:txBody>
          <a:bodyPr/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Documentation and patient’s ID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4F69B243-FC5A-0212-24F4-D12B16185A23}"/>
              </a:ext>
            </a:extLst>
          </p:cNvPr>
          <p:cNvGrpSpPr/>
          <p:nvPr/>
        </p:nvGrpSpPr>
        <p:grpSpPr>
          <a:xfrm>
            <a:off x="-755776" y="1576967"/>
            <a:ext cx="5834650" cy="5834650"/>
            <a:chOff x="475453" y="1765853"/>
            <a:chExt cx="4510216" cy="4510216"/>
          </a:xfrm>
        </p:grpSpPr>
        <p:pic>
          <p:nvPicPr>
            <p:cNvPr id="1026" name="Picture 2" descr="Clip Folder">
              <a:extLst>
                <a:ext uri="{FF2B5EF4-FFF2-40B4-BE49-F238E27FC236}">
                  <a16:creationId xmlns:a16="http://schemas.microsoft.com/office/drawing/2014/main" id="{E2E52CCA-16B3-C9E0-4510-E9BB545CDD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453" y="1765853"/>
              <a:ext cx="4510216" cy="4510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6CE6EAEA-D189-294A-E938-743B967EF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1030409" y="2727427"/>
              <a:ext cx="3364658" cy="237763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isometricOffAxis1Left">
                <a:rot lat="600000" lon="1200000" rev="20280000"/>
              </a:camera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9353CCFD-3A93-DB2C-2B7F-E5F3D4213267}"/>
              </a:ext>
            </a:extLst>
          </p:cNvPr>
          <p:cNvGrpSpPr/>
          <p:nvPr/>
        </p:nvGrpSpPr>
        <p:grpSpPr>
          <a:xfrm>
            <a:off x="1786217" y="1368266"/>
            <a:ext cx="5834650" cy="5834650"/>
            <a:chOff x="2853093" y="1476928"/>
            <a:chExt cx="4510216" cy="4510216"/>
          </a:xfrm>
        </p:grpSpPr>
        <p:pic>
          <p:nvPicPr>
            <p:cNvPr id="8" name="Picture 2" descr="Clip Folder">
              <a:extLst>
                <a:ext uri="{FF2B5EF4-FFF2-40B4-BE49-F238E27FC236}">
                  <a16:creationId xmlns:a16="http://schemas.microsoft.com/office/drawing/2014/main" id="{34E496CF-AC98-9100-BD9D-F8233A6905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3093" y="1476928"/>
              <a:ext cx="4510216" cy="4510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F1983D16-7BD7-EAFF-C941-4297C9847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3408049" y="2438502"/>
              <a:ext cx="3364658" cy="237763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isometricOffAxis1Left">
                <a:rot lat="600000" lon="1200000" rev="20280000"/>
              </a:camera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C4CB8D8B-2C08-1849-C3CC-F7D098C2ACD4}"/>
              </a:ext>
            </a:extLst>
          </p:cNvPr>
          <p:cNvGrpSpPr/>
          <p:nvPr/>
        </p:nvGrpSpPr>
        <p:grpSpPr>
          <a:xfrm>
            <a:off x="4096912" y="2752672"/>
            <a:ext cx="5834650" cy="5834650"/>
            <a:chOff x="2853093" y="1476928"/>
            <a:chExt cx="4510216" cy="4510216"/>
          </a:xfrm>
        </p:grpSpPr>
        <p:pic>
          <p:nvPicPr>
            <p:cNvPr id="15" name="Picture 2" descr="Clip Folder">
              <a:extLst>
                <a:ext uri="{FF2B5EF4-FFF2-40B4-BE49-F238E27FC236}">
                  <a16:creationId xmlns:a16="http://schemas.microsoft.com/office/drawing/2014/main" id="{C0D1EB2E-35F2-5A82-C2C9-36E22407A9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3093" y="1476928"/>
              <a:ext cx="4510216" cy="4510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DB952153-03DF-7E53-430D-4F0FED6B8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3408049" y="2438502"/>
              <a:ext cx="3364658" cy="237763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isometricOffAxis1Left">
                <a:rot lat="600000" lon="1200000" rev="20280000"/>
              </a:camera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51" name="Seta para Baixo 50">
            <a:extLst>
              <a:ext uri="{FF2B5EF4-FFF2-40B4-BE49-F238E27FC236}">
                <a16:creationId xmlns:a16="http://schemas.microsoft.com/office/drawing/2014/main" id="{DD37FAD3-805F-D190-9653-1D35A81F7AAD}"/>
              </a:ext>
            </a:extLst>
          </p:cNvPr>
          <p:cNvSpPr/>
          <p:nvPr/>
        </p:nvSpPr>
        <p:spPr>
          <a:xfrm>
            <a:off x="10854633" y="2011253"/>
            <a:ext cx="736793" cy="1201404"/>
          </a:xfrm>
          <a:prstGeom prst="downArrow">
            <a:avLst/>
          </a:prstGeom>
          <a:solidFill>
            <a:srgbClr val="009C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3" name="Imagem 52" descr="Uma imagem com texto&#10;&#10;Descrição gerada automaticamente">
            <a:extLst>
              <a:ext uri="{FF2B5EF4-FFF2-40B4-BE49-F238E27FC236}">
                <a16:creationId xmlns:a16="http://schemas.microsoft.com/office/drawing/2014/main" id="{2E794ABD-206C-43E6-3CAD-F172E65DE3B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4078FF"/>
              </a:clrFrom>
              <a:clrTo>
                <a:srgbClr val="4078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950" y="3429000"/>
            <a:ext cx="1810673" cy="349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4243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aixaDeTexto 38">
            <a:extLst>
              <a:ext uri="{FF2B5EF4-FFF2-40B4-BE49-F238E27FC236}">
                <a16:creationId xmlns:a16="http://schemas.microsoft.com/office/drawing/2014/main" id="{410518EB-1751-BF41-9C58-321CF899BD0E}"/>
              </a:ext>
            </a:extLst>
          </p:cNvPr>
          <p:cNvSpPr txBox="1"/>
          <p:nvPr/>
        </p:nvSpPr>
        <p:spPr>
          <a:xfrm>
            <a:off x="3203099" y="2154206"/>
            <a:ext cx="5436900" cy="213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b="1" dirty="0">
                <a:cs typeface="B Nazanin" panose="00000400000000000000" pitchFamily="2" charset="-78"/>
              </a:rPr>
              <a:t>«اطلاعات حساس سلامت بیمار» طبق قانون به عنوان اطلاعات سلامت محافظت‌شده </a:t>
            </a:r>
            <a:r>
              <a:rPr lang="en-US" b="1" dirty="0">
                <a:cs typeface="B Nazanin" panose="00000400000000000000" pitchFamily="2" charset="-78"/>
              </a:rPr>
              <a:t>PHI</a:t>
            </a:r>
            <a:r>
              <a:rPr lang="fa-IR" b="1" dirty="0">
                <a:cs typeface="B Nazanin" panose="00000400000000000000" pitchFamily="2" charset="-78"/>
              </a:rPr>
              <a:t> حفاظت می‌شود. این شامل هرگونه اطلاعات پزشکی است که توسط ارائه‌دهنده خدمات درمانی ایجاد شده باشد، فرد را شناسایی کند و به سلامت یا مراقبت‌های پزشکی گذشته، حال یا آینده او مربوط باشد.</a:t>
            </a:r>
            <a:endParaRPr lang="fa-IR" b="1" dirty="0">
              <a:effectLst/>
              <a:cs typeface="B Nazanin" panose="00000400000000000000" pitchFamily="2" charset="-78"/>
            </a:endParaRP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7D82E6A-DA77-5C4F-A196-C36FE86DCB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999" y="987758"/>
            <a:ext cx="7287173" cy="678507"/>
          </a:xfrm>
        </p:spPr>
        <p:txBody>
          <a:bodyPr>
            <a:normAutofit/>
          </a:bodyPr>
          <a:lstStyle/>
          <a:p>
            <a:pPr algn="r" rtl="1"/>
            <a:r>
              <a:rPr lang="fa-IR" sz="2000" b="1" dirty="0">
                <a:cs typeface="B Nazanin" panose="00000400000000000000" pitchFamily="2" charset="-78"/>
              </a:rPr>
              <a:t>آیا قوانین حریم خصوصی روزمره ( </a:t>
            </a:r>
            <a:r>
              <a:rPr lang="en-US" sz="2000" b="1" dirty="0">
                <a:cs typeface="B Nazanin" panose="00000400000000000000" pitchFamily="2" charset="-78"/>
              </a:rPr>
              <a:t>Day-to-Day</a:t>
            </a:r>
            <a:r>
              <a:rPr lang="fa-IR" sz="2000" b="1" dirty="0">
                <a:cs typeface="B Nazanin" panose="00000400000000000000" pitchFamily="2" charset="-78"/>
              </a:rPr>
              <a:t> ) در </a:t>
            </a:r>
            <a:r>
              <a:rPr lang="en-US" sz="2000" b="1" dirty="0">
                <a:cs typeface="B Nazanin" panose="00000400000000000000" pitchFamily="2" charset="-78"/>
              </a:rPr>
              <a:t> MCI </a:t>
            </a:r>
            <a:r>
              <a:rPr lang="fa-IR" sz="2000" b="1" dirty="0">
                <a:cs typeface="B Nazanin" panose="00000400000000000000" pitchFamily="2" charset="-78"/>
              </a:rPr>
              <a:t>هم اعمال می‌شه؟</a:t>
            </a:r>
            <a:endParaRPr lang="fa-IR" sz="2000" b="1" dirty="0">
              <a:effectLst/>
              <a:cs typeface="B Nazanin" panose="00000400000000000000" pitchFamily="2" charset="-78"/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708FD58-DBCD-9A43-95A7-8F213F51AC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28</a:t>
            </a:fld>
            <a:endParaRPr lang="en-GB" noProof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EC03B4E9-3780-A34A-9F27-2E5D46B69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999" y="359999"/>
            <a:ext cx="8160000" cy="427029"/>
          </a:xfrm>
        </p:spPr>
        <p:txBody>
          <a:bodyPr/>
          <a:lstStyle/>
          <a:p>
            <a:pPr algn="r" rtl="1"/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Patient privacy &amp; confidentiality</a:t>
            </a:r>
            <a:r>
              <a:rPr lang="fa-IR" sz="20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   حریم خصوصی و</a:t>
            </a:r>
            <a:r>
              <a:rPr lang="fa-IR" sz="2000" dirty="0"/>
              <a:t> محرمانگی بیمار</a:t>
            </a:r>
            <a:endParaRPr lang="en-GB" sz="2000" dirty="0">
              <a:solidFill>
                <a:schemeClr val="accent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Marcador de Posição do Rodapé 4">
            <a:extLst>
              <a:ext uri="{FF2B5EF4-FFF2-40B4-BE49-F238E27FC236}">
                <a16:creationId xmlns:a16="http://schemas.microsoft.com/office/drawing/2014/main" id="{1C4CCEF2-93D4-384F-A571-E964D3237477}"/>
              </a:ext>
            </a:extLst>
          </p:cNvPr>
          <p:cNvSpPr txBox="1">
            <a:spLocks/>
          </p:cNvSpPr>
          <p:nvPr/>
        </p:nvSpPr>
        <p:spPr>
          <a:xfrm>
            <a:off x="181709" y="6580588"/>
            <a:ext cx="2264608" cy="180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BCA0E978-1C08-2A4B-9140-8E8B0D29C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4481" y="1011825"/>
            <a:ext cx="3251200" cy="3251200"/>
          </a:xfrm>
          <a:prstGeom prst="rect">
            <a:avLst/>
          </a:prstGeom>
        </p:spPr>
      </p:pic>
      <p:pic>
        <p:nvPicPr>
          <p:cNvPr id="11266" name="Picture 2" descr="Index of /wp-content/uploads/2010/04">
            <a:extLst>
              <a:ext uri="{FF2B5EF4-FFF2-40B4-BE49-F238E27FC236}">
                <a16:creationId xmlns:a16="http://schemas.microsoft.com/office/drawing/2014/main" id="{89678D07-FA0F-D84B-AB17-64F500CC3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179" y="2030051"/>
            <a:ext cx="2996920" cy="299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D892E2A4-14AE-D54A-BC73-29B194525DE0}"/>
              </a:ext>
            </a:extLst>
          </p:cNvPr>
          <p:cNvGrpSpPr/>
          <p:nvPr/>
        </p:nvGrpSpPr>
        <p:grpSpPr>
          <a:xfrm>
            <a:off x="479999" y="2593577"/>
            <a:ext cx="1462362" cy="1827953"/>
            <a:chOff x="3140569" y="2359001"/>
            <a:chExt cx="1630991" cy="2038739"/>
          </a:xfrm>
          <a:scene3d>
            <a:camera prst="isometricOffAxis1Right"/>
            <a:lightRig rig="threePt" dir="t"/>
          </a:scene3d>
        </p:grpSpPr>
        <p:pic>
          <p:nvPicPr>
            <p:cNvPr id="11270" name="Picture 6" descr="2.625&quot; x 1&quot; Piggyback Labels 30 per Sheet">
              <a:extLst>
                <a:ext uri="{FF2B5EF4-FFF2-40B4-BE49-F238E27FC236}">
                  <a16:creationId xmlns:a16="http://schemas.microsoft.com/office/drawing/2014/main" id="{6FD71DE6-5F6A-2E49-B690-02FBE4B5C3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0569" y="2359001"/>
              <a:ext cx="1630991" cy="2038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80E889E5-A345-E44F-806E-C9A9878C3769}"/>
                </a:ext>
              </a:extLst>
            </p:cNvPr>
            <p:cNvSpPr txBox="1"/>
            <p:nvPr/>
          </p:nvSpPr>
          <p:spPr>
            <a:xfrm>
              <a:off x="3247095" y="2448978"/>
              <a:ext cx="525039" cy="255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/>
                <a:t>001</a:t>
              </a: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279DF270-E7AC-2E49-90A6-2078B6143BF5}"/>
                </a:ext>
              </a:extLst>
            </p:cNvPr>
            <p:cNvSpPr txBox="1"/>
            <p:nvPr/>
          </p:nvSpPr>
          <p:spPr>
            <a:xfrm>
              <a:off x="3247095" y="2625094"/>
              <a:ext cx="525039" cy="255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/>
                <a:t>001</a:t>
              </a:r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9A2C2CDA-0217-AC48-AED6-FB3FB4AD358D}"/>
                </a:ext>
              </a:extLst>
            </p:cNvPr>
            <p:cNvSpPr txBox="1"/>
            <p:nvPr/>
          </p:nvSpPr>
          <p:spPr>
            <a:xfrm>
              <a:off x="3247095" y="2795742"/>
              <a:ext cx="525039" cy="255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/>
                <a:t>001</a:t>
              </a: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02F2894F-19C6-9F42-ACB1-ED16AFCBCF24}"/>
                </a:ext>
              </a:extLst>
            </p:cNvPr>
            <p:cNvSpPr txBox="1"/>
            <p:nvPr/>
          </p:nvSpPr>
          <p:spPr>
            <a:xfrm>
              <a:off x="3247095" y="2972125"/>
              <a:ext cx="525039" cy="255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/>
                <a:t>001</a:t>
              </a: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2979E350-0538-5E4C-9233-9B7A41B28416}"/>
                </a:ext>
              </a:extLst>
            </p:cNvPr>
            <p:cNvSpPr txBox="1"/>
            <p:nvPr/>
          </p:nvSpPr>
          <p:spPr>
            <a:xfrm>
              <a:off x="3247095" y="3154524"/>
              <a:ext cx="525039" cy="255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/>
                <a:t>001</a:t>
              </a:r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9FF08DBB-7F99-814D-B957-E7E3BEE5E66C}"/>
                </a:ext>
              </a:extLst>
            </p:cNvPr>
            <p:cNvSpPr txBox="1"/>
            <p:nvPr/>
          </p:nvSpPr>
          <p:spPr>
            <a:xfrm>
              <a:off x="3247095" y="3331051"/>
              <a:ext cx="525039" cy="255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/>
                <a:t>001</a:t>
              </a:r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708950EB-C65A-4D4F-B820-CA22EEE32F66}"/>
                </a:ext>
              </a:extLst>
            </p:cNvPr>
            <p:cNvSpPr txBox="1"/>
            <p:nvPr/>
          </p:nvSpPr>
          <p:spPr>
            <a:xfrm>
              <a:off x="3247095" y="3507167"/>
              <a:ext cx="525039" cy="255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/>
                <a:t>001</a:t>
              </a:r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8D658913-B3CB-C043-B873-F04C0CF12907}"/>
                </a:ext>
              </a:extLst>
            </p:cNvPr>
            <p:cNvSpPr txBox="1"/>
            <p:nvPr/>
          </p:nvSpPr>
          <p:spPr>
            <a:xfrm>
              <a:off x="3247095" y="3677815"/>
              <a:ext cx="525039" cy="255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/>
                <a:t>001</a:t>
              </a:r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20DD7964-62F4-8346-92BB-854363CBBAFC}"/>
                </a:ext>
              </a:extLst>
            </p:cNvPr>
            <p:cNvSpPr txBox="1"/>
            <p:nvPr/>
          </p:nvSpPr>
          <p:spPr>
            <a:xfrm>
              <a:off x="3247095" y="3854198"/>
              <a:ext cx="525039" cy="255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/>
                <a:t>001</a:t>
              </a:r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B6DC9097-A40B-C044-9940-23AB580E40B5}"/>
                </a:ext>
              </a:extLst>
            </p:cNvPr>
            <p:cNvSpPr txBox="1"/>
            <p:nvPr/>
          </p:nvSpPr>
          <p:spPr>
            <a:xfrm>
              <a:off x="3247095" y="4036597"/>
              <a:ext cx="525039" cy="255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/>
                <a:t>001</a:t>
              </a:r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8FD7CB86-1EA2-6347-9B91-A6CBAA421E28}"/>
                </a:ext>
              </a:extLst>
            </p:cNvPr>
            <p:cNvSpPr txBox="1"/>
            <p:nvPr/>
          </p:nvSpPr>
          <p:spPr>
            <a:xfrm>
              <a:off x="3746807" y="2448978"/>
              <a:ext cx="525039" cy="255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/>
                <a:t>001</a:t>
              </a: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D31E3166-0444-DD46-B4DC-40BA9B76EEB2}"/>
                </a:ext>
              </a:extLst>
            </p:cNvPr>
            <p:cNvSpPr txBox="1"/>
            <p:nvPr/>
          </p:nvSpPr>
          <p:spPr>
            <a:xfrm>
              <a:off x="3746807" y="2625094"/>
              <a:ext cx="525039" cy="255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/>
                <a:t>001</a:t>
              </a:r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E2582004-9C73-AF42-B674-D227CA0A4B58}"/>
                </a:ext>
              </a:extLst>
            </p:cNvPr>
            <p:cNvSpPr txBox="1"/>
            <p:nvPr/>
          </p:nvSpPr>
          <p:spPr>
            <a:xfrm>
              <a:off x="3746807" y="2795742"/>
              <a:ext cx="525039" cy="255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/>
                <a:t>001</a:t>
              </a:r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FCFEE70E-6675-7846-BDBA-11588B1B1F48}"/>
                </a:ext>
              </a:extLst>
            </p:cNvPr>
            <p:cNvSpPr txBox="1"/>
            <p:nvPr/>
          </p:nvSpPr>
          <p:spPr>
            <a:xfrm>
              <a:off x="3746807" y="2972125"/>
              <a:ext cx="525039" cy="255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/>
                <a:t>001</a:t>
              </a:r>
            </a:p>
          </p:txBody>
        </p: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012DACC4-AF88-3C45-BE39-849A2C1D05CA}"/>
                </a:ext>
              </a:extLst>
            </p:cNvPr>
            <p:cNvSpPr txBox="1"/>
            <p:nvPr/>
          </p:nvSpPr>
          <p:spPr>
            <a:xfrm>
              <a:off x="3746807" y="3154524"/>
              <a:ext cx="525039" cy="255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/>
                <a:t>001</a:t>
              </a:r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584C0D1A-31BA-B040-9D70-E5356A2F2BA0}"/>
                </a:ext>
              </a:extLst>
            </p:cNvPr>
            <p:cNvSpPr txBox="1"/>
            <p:nvPr/>
          </p:nvSpPr>
          <p:spPr>
            <a:xfrm>
              <a:off x="3746807" y="3331051"/>
              <a:ext cx="525039" cy="255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/>
                <a:t>001</a:t>
              </a:r>
            </a:p>
          </p:txBody>
        </p:sp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B38F9A78-5AA9-D048-82D7-BA9835DA0F01}"/>
                </a:ext>
              </a:extLst>
            </p:cNvPr>
            <p:cNvSpPr txBox="1"/>
            <p:nvPr/>
          </p:nvSpPr>
          <p:spPr>
            <a:xfrm>
              <a:off x="3746807" y="3507167"/>
              <a:ext cx="525039" cy="255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/>
                <a:t>001</a:t>
              </a:r>
            </a:p>
          </p:txBody>
        </p: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718398F1-FADE-8C40-8501-BAA17D9DE698}"/>
                </a:ext>
              </a:extLst>
            </p:cNvPr>
            <p:cNvSpPr txBox="1"/>
            <p:nvPr/>
          </p:nvSpPr>
          <p:spPr>
            <a:xfrm>
              <a:off x="3746807" y="3677815"/>
              <a:ext cx="525039" cy="255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/>
                <a:t>001</a:t>
              </a:r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470145D8-C8AC-7548-BB67-A24CF9D27EA1}"/>
                </a:ext>
              </a:extLst>
            </p:cNvPr>
            <p:cNvSpPr txBox="1"/>
            <p:nvPr/>
          </p:nvSpPr>
          <p:spPr>
            <a:xfrm>
              <a:off x="3746807" y="3854198"/>
              <a:ext cx="525039" cy="255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/>
                <a:t>001</a:t>
              </a:r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79FCEBFA-1AA4-D74F-9AD3-49240E5B4573}"/>
                </a:ext>
              </a:extLst>
            </p:cNvPr>
            <p:cNvSpPr txBox="1"/>
            <p:nvPr/>
          </p:nvSpPr>
          <p:spPr>
            <a:xfrm>
              <a:off x="3746807" y="4036597"/>
              <a:ext cx="525039" cy="255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/>
                <a:t>001</a:t>
              </a:r>
            </a:p>
          </p:txBody>
        </p: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1F34965E-6AA7-A841-86DF-47D1C2660A2B}"/>
                </a:ext>
              </a:extLst>
            </p:cNvPr>
            <p:cNvSpPr txBox="1"/>
            <p:nvPr/>
          </p:nvSpPr>
          <p:spPr>
            <a:xfrm>
              <a:off x="4246519" y="2448978"/>
              <a:ext cx="525039" cy="255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/>
                <a:t>001</a:t>
              </a:r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D8E14611-1679-B74F-BA84-D2F8E6B7ECDC}"/>
                </a:ext>
              </a:extLst>
            </p:cNvPr>
            <p:cNvSpPr txBox="1"/>
            <p:nvPr/>
          </p:nvSpPr>
          <p:spPr>
            <a:xfrm>
              <a:off x="4246519" y="2625094"/>
              <a:ext cx="525039" cy="255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/>
                <a:t>001</a:t>
              </a:r>
            </a:p>
          </p:txBody>
        </p: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450A610E-62AE-2740-9FE5-4DEF7D6AD8DF}"/>
                </a:ext>
              </a:extLst>
            </p:cNvPr>
            <p:cNvSpPr txBox="1"/>
            <p:nvPr/>
          </p:nvSpPr>
          <p:spPr>
            <a:xfrm>
              <a:off x="4246519" y="2795742"/>
              <a:ext cx="525039" cy="255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/>
                <a:t>001</a:t>
              </a:r>
            </a:p>
          </p:txBody>
        </p: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5D6FDF33-A6ED-B349-8F2D-7E090450F780}"/>
                </a:ext>
              </a:extLst>
            </p:cNvPr>
            <p:cNvSpPr txBox="1"/>
            <p:nvPr/>
          </p:nvSpPr>
          <p:spPr>
            <a:xfrm>
              <a:off x="4246519" y="2972125"/>
              <a:ext cx="525039" cy="255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/>
                <a:t>001</a:t>
              </a:r>
            </a:p>
          </p:txBody>
        </p:sp>
        <p:sp>
          <p:nvSpPr>
            <p:cNvPr id="44" name="CaixaDeTexto 43">
              <a:extLst>
                <a:ext uri="{FF2B5EF4-FFF2-40B4-BE49-F238E27FC236}">
                  <a16:creationId xmlns:a16="http://schemas.microsoft.com/office/drawing/2014/main" id="{B20DC5CB-652C-1148-BF7A-F46C73010FC4}"/>
                </a:ext>
              </a:extLst>
            </p:cNvPr>
            <p:cNvSpPr txBox="1"/>
            <p:nvPr/>
          </p:nvSpPr>
          <p:spPr>
            <a:xfrm>
              <a:off x="4246519" y="3154524"/>
              <a:ext cx="525039" cy="255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/>
                <a:t>001</a:t>
              </a:r>
            </a:p>
          </p:txBody>
        </p:sp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9A8B9274-E8AB-0F41-A6DB-A514437B4859}"/>
                </a:ext>
              </a:extLst>
            </p:cNvPr>
            <p:cNvSpPr txBox="1"/>
            <p:nvPr/>
          </p:nvSpPr>
          <p:spPr>
            <a:xfrm>
              <a:off x="4246519" y="3331051"/>
              <a:ext cx="525039" cy="255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/>
                <a:t>001</a:t>
              </a:r>
            </a:p>
          </p:txBody>
        </p:sp>
        <p:sp>
          <p:nvSpPr>
            <p:cNvPr id="46" name="CaixaDeTexto 45">
              <a:extLst>
                <a:ext uri="{FF2B5EF4-FFF2-40B4-BE49-F238E27FC236}">
                  <a16:creationId xmlns:a16="http://schemas.microsoft.com/office/drawing/2014/main" id="{B1014767-B4BB-F94A-AC2D-6CF8218FE240}"/>
                </a:ext>
              </a:extLst>
            </p:cNvPr>
            <p:cNvSpPr txBox="1"/>
            <p:nvPr/>
          </p:nvSpPr>
          <p:spPr>
            <a:xfrm>
              <a:off x="4246519" y="3507167"/>
              <a:ext cx="525039" cy="255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/>
                <a:t>001</a:t>
              </a:r>
            </a:p>
          </p:txBody>
        </p:sp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FF5B219C-E012-A248-A108-407D7A296628}"/>
                </a:ext>
              </a:extLst>
            </p:cNvPr>
            <p:cNvSpPr txBox="1"/>
            <p:nvPr/>
          </p:nvSpPr>
          <p:spPr>
            <a:xfrm>
              <a:off x="4246519" y="3677815"/>
              <a:ext cx="525039" cy="255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/>
                <a:t>001</a:t>
              </a:r>
            </a:p>
          </p:txBody>
        </p:sp>
        <p:sp>
          <p:nvSpPr>
            <p:cNvPr id="48" name="CaixaDeTexto 47">
              <a:extLst>
                <a:ext uri="{FF2B5EF4-FFF2-40B4-BE49-F238E27FC236}">
                  <a16:creationId xmlns:a16="http://schemas.microsoft.com/office/drawing/2014/main" id="{AD04CDDA-50C1-3444-9926-AB2ACD0BA33F}"/>
                </a:ext>
              </a:extLst>
            </p:cNvPr>
            <p:cNvSpPr txBox="1"/>
            <p:nvPr/>
          </p:nvSpPr>
          <p:spPr>
            <a:xfrm>
              <a:off x="4246519" y="3854198"/>
              <a:ext cx="525039" cy="255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/>
                <a:t>001</a:t>
              </a:r>
            </a:p>
          </p:txBody>
        </p:sp>
        <p:sp>
          <p:nvSpPr>
            <p:cNvPr id="49" name="CaixaDeTexto 48">
              <a:extLst>
                <a:ext uri="{FF2B5EF4-FFF2-40B4-BE49-F238E27FC236}">
                  <a16:creationId xmlns:a16="http://schemas.microsoft.com/office/drawing/2014/main" id="{110D221D-E41A-8C46-8D4A-78549BAD6066}"/>
                </a:ext>
              </a:extLst>
            </p:cNvPr>
            <p:cNvSpPr txBox="1"/>
            <p:nvPr/>
          </p:nvSpPr>
          <p:spPr>
            <a:xfrm>
              <a:off x="4246519" y="4036597"/>
              <a:ext cx="525039" cy="255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/>
                <a:t>001</a:t>
              </a:r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31E188F6-9F96-F54A-AC6E-2E61CB4E99C8}"/>
              </a:ext>
            </a:extLst>
          </p:cNvPr>
          <p:cNvGrpSpPr/>
          <p:nvPr/>
        </p:nvGrpSpPr>
        <p:grpSpPr>
          <a:xfrm>
            <a:off x="479999" y="5089145"/>
            <a:ext cx="11081399" cy="1076858"/>
            <a:chOff x="479999" y="5089145"/>
            <a:chExt cx="11081399" cy="1076858"/>
          </a:xfrm>
        </p:grpSpPr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0EDF5CEE-EE63-3744-B11C-889D266215B3}"/>
                </a:ext>
              </a:extLst>
            </p:cNvPr>
            <p:cNvSpPr/>
            <p:nvPr/>
          </p:nvSpPr>
          <p:spPr>
            <a:xfrm>
              <a:off x="479999" y="5089145"/>
              <a:ext cx="5636101" cy="1076858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lIns="72000" tIns="72000" rIns="72000" bIns="72000" anchor="ctr" anchorCtr="1">
              <a:noAutofit/>
            </a:bodyPr>
            <a:lstStyle/>
            <a:p>
              <a:pPr algn="r" rtl="1"/>
              <a:r>
                <a:rPr lang="fa-IR" sz="2400" dirty="0"/>
                <a:t>اطلاعات بیمار نباید بدون رضایت به نیروهای امنیتی، پلیس یا رسانه داده بشه</a:t>
              </a:r>
              <a:endParaRPr lang="fa-IR" sz="2400" dirty="0">
                <a:effectLst/>
              </a:endParaRPr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FA8C8D90-4A9D-284B-A517-33A4F321AD19}"/>
                </a:ext>
              </a:extLst>
            </p:cNvPr>
            <p:cNvSpPr/>
            <p:nvPr/>
          </p:nvSpPr>
          <p:spPr>
            <a:xfrm>
              <a:off x="7836828" y="5089145"/>
              <a:ext cx="3724570" cy="1076858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lIns="72000" tIns="72000" rIns="72000" bIns="72000" anchor="ctr" anchorCtr="1">
              <a:noAutofit/>
            </a:bodyPr>
            <a:lstStyle/>
            <a:p>
              <a:pPr algn="r" rtl="1"/>
              <a:r>
                <a:rPr lang="fa-IR" sz="20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هر درخواست اطلاعات شناسایی‌کننده بیمار باید به مدیریت بیمارستان ارجاع بشه</a:t>
              </a:r>
            </a:p>
          </p:txBody>
        </p:sp>
        <p:sp>
          <p:nvSpPr>
            <p:cNvPr id="2" name="Seta para a Direita 1">
              <a:extLst>
                <a:ext uri="{FF2B5EF4-FFF2-40B4-BE49-F238E27FC236}">
                  <a16:creationId xmlns:a16="http://schemas.microsoft.com/office/drawing/2014/main" id="{383C4D3F-4608-F54A-AE82-4FC431A64566}"/>
                </a:ext>
              </a:extLst>
            </p:cNvPr>
            <p:cNvSpPr/>
            <p:nvPr/>
          </p:nvSpPr>
          <p:spPr>
            <a:xfrm>
              <a:off x="6459303" y="5265287"/>
              <a:ext cx="1034322" cy="72457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864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12D72F-C0CA-44B7-8524-6C909FDFA6A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29</a:t>
            </a:fld>
            <a:endParaRPr lang="en-GB" noProof="0"/>
          </a:p>
        </p:txBody>
      </p:sp>
      <p:sp>
        <p:nvSpPr>
          <p:cNvPr id="9" name="Titre 7">
            <a:extLst>
              <a:ext uri="{FF2B5EF4-FFF2-40B4-BE49-F238E27FC236}">
                <a16:creationId xmlns:a16="http://schemas.microsoft.com/office/drawing/2014/main" id="{E167E530-F74A-7A48-8AE8-6F04634C8668}"/>
              </a:ext>
            </a:extLst>
          </p:cNvPr>
          <p:cNvSpPr txBox="1">
            <a:spLocks/>
          </p:cNvSpPr>
          <p:nvPr/>
        </p:nvSpPr>
        <p:spPr bwMode="invGray">
          <a:xfrm>
            <a:off x="342296" y="305281"/>
            <a:ext cx="9202620" cy="720000"/>
          </a:xfrm>
          <a:prstGeom prst="rect">
            <a:avLst/>
          </a:prstGeom>
        </p:spPr>
        <p:txBody>
          <a:bodyPr vert="horz" lIns="18000" tIns="0" rIns="36000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Information &amp; Patient ID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DF3EEB4-731B-D446-A773-3666A59863A1}"/>
              </a:ext>
            </a:extLst>
          </p:cNvPr>
          <p:cNvSpPr/>
          <p:nvPr/>
        </p:nvSpPr>
        <p:spPr>
          <a:xfrm>
            <a:off x="4682310" y="1997839"/>
            <a:ext cx="1184463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18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B8EDE1EF-9DF0-AA4A-97CB-15C428A02E72}"/>
              </a:ext>
            </a:extLst>
          </p:cNvPr>
          <p:cNvSpPr/>
          <p:nvPr/>
        </p:nvSpPr>
        <p:spPr>
          <a:xfrm>
            <a:off x="526092" y="2136338"/>
            <a:ext cx="3666317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GB" sz="54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Discussion &amp; Critical Thinking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1F8C0D9-3E13-8449-A168-F5A920C2A4E7}"/>
              </a:ext>
            </a:extLst>
          </p:cNvPr>
          <p:cNvSpPr txBox="1"/>
          <p:nvPr/>
        </p:nvSpPr>
        <p:spPr>
          <a:xfrm>
            <a:off x="6356674" y="2499321"/>
            <a:ext cx="4743606" cy="22223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Full name or serial number for patients ?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What type of forms need to be prepared ?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Where to store them ?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GB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264299E-C5D7-FC4D-BC83-C46A9C559D1F}"/>
              </a:ext>
            </a:extLst>
          </p:cNvPr>
          <p:cNvSpPr txBox="1"/>
          <p:nvPr/>
        </p:nvSpPr>
        <p:spPr>
          <a:xfrm>
            <a:off x="565322" y="4860161"/>
            <a:ext cx="530145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Are this principles applicable to your own setting ?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43DA837-6388-2E4B-88D7-04C4A7935A7B}"/>
              </a:ext>
            </a:extLst>
          </p:cNvPr>
          <p:cNvSpPr txBox="1"/>
          <p:nvPr/>
        </p:nvSpPr>
        <p:spPr>
          <a:xfrm>
            <a:off x="565321" y="5362320"/>
            <a:ext cx="530145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Do you already apply them ? If not, why ?</a:t>
            </a:r>
          </a:p>
        </p:txBody>
      </p:sp>
    </p:spTree>
    <p:extLst>
      <p:ext uri="{BB962C8B-B14F-4D97-AF65-F5344CB8AC3E}">
        <p14:creationId xmlns:p14="http://schemas.microsoft.com/office/powerpoint/2010/main" val="2348627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4475584-31C3-A546-84AB-FC3C41ACF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84" y="168699"/>
            <a:ext cx="699012" cy="100968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4631141-F90B-3146-B562-61289BD4B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517" y="168699"/>
            <a:ext cx="699012" cy="100968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8D7A2F7-DAE7-4341-932B-A633A9014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450" y="168699"/>
            <a:ext cx="699012" cy="100968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96D8F51-DFDC-DA46-8F36-CDD3FCA29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383" y="168699"/>
            <a:ext cx="699012" cy="100968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BEA45D5-1D38-494A-85F7-702A1715A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316" y="168699"/>
            <a:ext cx="699012" cy="100968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9DFA3DE-6927-6349-B279-750242DF1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249" y="168699"/>
            <a:ext cx="699012" cy="100968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D3F587B-D8DF-8B41-ABD9-8005D0B1D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182" y="168699"/>
            <a:ext cx="699012" cy="100968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EFFB5993-E47E-9C49-8CD3-E42C112A2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115" y="168699"/>
            <a:ext cx="699012" cy="100968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5BC015A-4CBA-D547-8165-3CBB3807F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048" y="168699"/>
            <a:ext cx="699012" cy="100968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792D614D-64F2-D341-A2CB-DEEEE179F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1981" y="168699"/>
            <a:ext cx="699012" cy="1009685"/>
          </a:xfrm>
          <a:prstGeom prst="rect">
            <a:avLst/>
          </a:prstGeom>
        </p:spPr>
      </p:pic>
      <p:pic>
        <p:nvPicPr>
          <p:cNvPr id="54" name="Imagem 53">
            <a:extLst>
              <a:ext uri="{FF2B5EF4-FFF2-40B4-BE49-F238E27FC236}">
                <a16:creationId xmlns:a16="http://schemas.microsoft.com/office/drawing/2014/main" id="{753E7118-7047-DA48-B609-5F5D69778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914" y="168699"/>
            <a:ext cx="699012" cy="1009685"/>
          </a:xfrm>
          <a:prstGeom prst="rect">
            <a:avLst/>
          </a:prstGeom>
        </p:spPr>
      </p:pic>
      <p:pic>
        <p:nvPicPr>
          <p:cNvPr id="55" name="Imagem 54">
            <a:extLst>
              <a:ext uri="{FF2B5EF4-FFF2-40B4-BE49-F238E27FC236}">
                <a16:creationId xmlns:a16="http://schemas.microsoft.com/office/drawing/2014/main" id="{481F43AC-213C-2C4C-BBE1-62EDB3A88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780" y="168699"/>
            <a:ext cx="699012" cy="1009685"/>
          </a:xfrm>
          <a:prstGeom prst="rect">
            <a:avLst/>
          </a:prstGeom>
        </p:spPr>
      </p:pic>
      <p:pic>
        <p:nvPicPr>
          <p:cNvPr id="56" name="Imagem 55">
            <a:extLst>
              <a:ext uri="{FF2B5EF4-FFF2-40B4-BE49-F238E27FC236}">
                <a16:creationId xmlns:a16="http://schemas.microsoft.com/office/drawing/2014/main" id="{3E802E90-2330-2648-A8C6-8CB69FFDC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7713" y="168699"/>
            <a:ext cx="699012" cy="1009685"/>
          </a:xfrm>
          <a:prstGeom prst="rect">
            <a:avLst/>
          </a:prstGeom>
        </p:spPr>
      </p:pic>
      <p:pic>
        <p:nvPicPr>
          <p:cNvPr id="57" name="Imagem 56">
            <a:extLst>
              <a:ext uri="{FF2B5EF4-FFF2-40B4-BE49-F238E27FC236}">
                <a16:creationId xmlns:a16="http://schemas.microsoft.com/office/drawing/2014/main" id="{4FCFE276-4B45-C144-A5C7-3AB7862B0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1646" y="168699"/>
            <a:ext cx="699012" cy="1009685"/>
          </a:xfrm>
          <a:prstGeom prst="rect">
            <a:avLst/>
          </a:prstGeom>
        </p:spPr>
      </p:pic>
      <p:pic>
        <p:nvPicPr>
          <p:cNvPr id="58" name="Imagem 57">
            <a:extLst>
              <a:ext uri="{FF2B5EF4-FFF2-40B4-BE49-F238E27FC236}">
                <a16:creationId xmlns:a16="http://schemas.microsoft.com/office/drawing/2014/main" id="{914202BF-E96A-B94A-A947-742F9469E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847" y="168699"/>
            <a:ext cx="699012" cy="1009685"/>
          </a:xfrm>
          <a:prstGeom prst="rect">
            <a:avLst/>
          </a:prstGeom>
        </p:spPr>
      </p:pic>
      <p:pic>
        <p:nvPicPr>
          <p:cNvPr id="59" name="Imagem 58">
            <a:extLst>
              <a:ext uri="{FF2B5EF4-FFF2-40B4-BE49-F238E27FC236}">
                <a16:creationId xmlns:a16="http://schemas.microsoft.com/office/drawing/2014/main" id="{901D2BEE-BE14-7B49-ACE8-2C65AE62F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579" y="168699"/>
            <a:ext cx="699012" cy="1009685"/>
          </a:xfrm>
          <a:prstGeom prst="rect">
            <a:avLst/>
          </a:prstGeom>
        </p:spPr>
      </p:pic>
      <p:pic>
        <p:nvPicPr>
          <p:cNvPr id="60" name="Imagem 59">
            <a:extLst>
              <a:ext uri="{FF2B5EF4-FFF2-40B4-BE49-F238E27FC236}">
                <a16:creationId xmlns:a16="http://schemas.microsoft.com/office/drawing/2014/main" id="{9EDF16F8-80B4-8144-9061-93D91C36E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9512" y="168699"/>
            <a:ext cx="699012" cy="1009685"/>
          </a:xfrm>
          <a:prstGeom prst="rect">
            <a:avLst/>
          </a:prstGeom>
        </p:spPr>
      </p:pic>
      <p:pic>
        <p:nvPicPr>
          <p:cNvPr id="61" name="Imagem 60">
            <a:extLst>
              <a:ext uri="{FF2B5EF4-FFF2-40B4-BE49-F238E27FC236}">
                <a16:creationId xmlns:a16="http://schemas.microsoft.com/office/drawing/2014/main" id="{9CF59B3B-96E0-084F-B5CA-670241813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7378" y="168699"/>
            <a:ext cx="699012" cy="1009685"/>
          </a:xfrm>
          <a:prstGeom prst="rect">
            <a:avLst/>
          </a:prstGeom>
        </p:spPr>
      </p:pic>
      <p:pic>
        <p:nvPicPr>
          <p:cNvPr id="62" name="Imagem 61">
            <a:extLst>
              <a:ext uri="{FF2B5EF4-FFF2-40B4-BE49-F238E27FC236}">
                <a16:creationId xmlns:a16="http://schemas.microsoft.com/office/drawing/2014/main" id="{6EDCAAF5-CFD5-4449-AC83-386D44763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3445" y="168699"/>
            <a:ext cx="699012" cy="1009685"/>
          </a:xfrm>
          <a:prstGeom prst="rect">
            <a:avLst/>
          </a:prstGeom>
        </p:spPr>
      </p:pic>
      <p:pic>
        <p:nvPicPr>
          <p:cNvPr id="63" name="Imagem 62">
            <a:extLst>
              <a:ext uri="{FF2B5EF4-FFF2-40B4-BE49-F238E27FC236}">
                <a16:creationId xmlns:a16="http://schemas.microsoft.com/office/drawing/2014/main" id="{419A33D2-8F33-2444-A3C0-15D9D2E7A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1305" y="168699"/>
            <a:ext cx="699012" cy="1009685"/>
          </a:xfrm>
          <a:prstGeom prst="rect">
            <a:avLst/>
          </a:prstGeom>
        </p:spPr>
      </p:pic>
      <p:pic>
        <p:nvPicPr>
          <p:cNvPr id="66" name="Imagem 65">
            <a:extLst>
              <a:ext uri="{FF2B5EF4-FFF2-40B4-BE49-F238E27FC236}">
                <a16:creationId xmlns:a16="http://schemas.microsoft.com/office/drawing/2014/main" id="{79ADDE78-3CDF-A943-951D-2A4EC5D66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84" y="1178384"/>
            <a:ext cx="699012" cy="1009685"/>
          </a:xfrm>
          <a:prstGeom prst="rect">
            <a:avLst/>
          </a:prstGeom>
        </p:spPr>
      </p:pic>
      <p:pic>
        <p:nvPicPr>
          <p:cNvPr id="67" name="Imagem 66">
            <a:extLst>
              <a:ext uri="{FF2B5EF4-FFF2-40B4-BE49-F238E27FC236}">
                <a16:creationId xmlns:a16="http://schemas.microsoft.com/office/drawing/2014/main" id="{E22CBFC5-74B1-B74F-A7B6-9DB58C989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517" y="1178384"/>
            <a:ext cx="699012" cy="1009685"/>
          </a:xfrm>
          <a:prstGeom prst="rect">
            <a:avLst/>
          </a:prstGeom>
        </p:spPr>
      </p:pic>
      <p:pic>
        <p:nvPicPr>
          <p:cNvPr id="68" name="Imagem 67">
            <a:extLst>
              <a:ext uri="{FF2B5EF4-FFF2-40B4-BE49-F238E27FC236}">
                <a16:creationId xmlns:a16="http://schemas.microsoft.com/office/drawing/2014/main" id="{66B9C7BB-1A09-BE43-BE1B-FA230BCDE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450" y="1178384"/>
            <a:ext cx="699012" cy="1009685"/>
          </a:xfrm>
          <a:prstGeom prst="rect">
            <a:avLst/>
          </a:prstGeom>
        </p:spPr>
      </p:pic>
      <p:pic>
        <p:nvPicPr>
          <p:cNvPr id="69" name="Imagem 68">
            <a:extLst>
              <a:ext uri="{FF2B5EF4-FFF2-40B4-BE49-F238E27FC236}">
                <a16:creationId xmlns:a16="http://schemas.microsoft.com/office/drawing/2014/main" id="{DC894830-66B8-CF4F-A171-458D1C7D5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383" y="1178384"/>
            <a:ext cx="699012" cy="1009685"/>
          </a:xfrm>
          <a:prstGeom prst="rect">
            <a:avLst/>
          </a:prstGeom>
        </p:spPr>
      </p:pic>
      <p:pic>
        <p:nvPicPr>
          <p:cNvPr id="70" name="Imagem 69">
            <a:extLst>
              <a:ext uri="{FF2B5EF4-FFF2-40B4-BE49-F238E27FC236}">
                <a16:creationId xmlns:a16="http://schemas.microsoft.com/office/drawing/2014/main" id="{085C59FC-3BBE-8D4E-974A-92DEF3E92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316" y="1178384"/>
            <a:ext cx="699012" cy="1009685"/>
          </a:xfrm>
          <a:prstGeom prst="rect">
            <a:avLst/>
          </a:prstGeom>
        </p:spPr>
      </p:pic>
      <p:pic>
        <p:nvPicPr>
          <p:cNvPr id="71" name="Imagem 70">
            <a:extLst>
              <a:ext uri="{FF2B5EF4-FFF2-40B4-BE49-F238E27FC236}">
                <a16:creationId xmlns:a16="http://schemas.microsoft.com/office/drawing/2014/main" id="{66B30097-1C0D-B148-9AB5-898AF08B4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249" y="1178384"/>
            <a:ext cx="699012" cy="1009685"/>
          </a:xfrm>
          <a:prstGeom prst="rect">
            <a:avLst/>
          </a:prstGeom>
        </p:spPr>
      </p:pic>
      <p:pic>
        <p:nvPicPr>
          <p:cNvPr id="72" name="Imagem 71">
            <a:extLst>
              <a:ext uri="{FF2B5EF4-FFF2-40B4-BE49-F238E27FC236}">
                <a16:creationId xmlns:a16="http://schemas.microsoft.com/office/drawing/2014/main" id="{C543F8C6-36A5-6948-A345-B978D307F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182" y="1178384"/>
            <a:ext cx="699012" cy="1009685"/>
          </a:xfrm>
          <a:prstGeom prst="rect">
            <a:avLst/>
          </a:prstGeom>
        </p:spPr>
      </p:pic>
      <p:pic>
        <p:nvPicPr>
          <p:cNvPr id="73" name="Imagem 72">
            <a:extLst>
              <a:ext uri="{FF2B5EF4-FFF2-40B4-BE49-F238E27FC236}">
                <a16:creationId xmlns:a16="http://schemas.microsoft.com/office/drawing/2014/main" id="{91DB79F3-D633-0247-80B7-B94EC2888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115" y="1178384"/>
            <a:ext cx="699012" cy="1009685"/>
          </a:xfrm>
          <a:prstGeom prst="rect">
            <a:avLst/>
          </a:prstGeom>
        </p:spPr>
      </p:pic>
      <p:pic>
        <p:nvPicPr>
          <p:cNvPr id="74" name="Imagem 73">
            <a:extLst>
              <a:ext uri="{FF2B5EF4-FFF2-40B4-BE49-F238E27FC236}">
                <a16:creationId xmlns:a16="http://schemas.microsoft.com/office/drawing/2014/main" id="{FE90A472-9FB0-4B43-A8C7-A4BB672B6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048" y="1178384"/>
            <a:ext cx="699012" cy="1009685"/>
          </a:xfrm>
          <a:prstGeom prst="rect">
            <a:avLst/>
          </a:prstGeom>
        </p:spPr>
      </p:pic>
      <p:pic>
        <p:nvPicPr>
          <p:cNvPr id="75" name="Imagem 74">
            <a:extLst>
              <a:ext uri="{FF2B5EF4-FFF2-40B4-BE49-F238E27FC236}">
                <a16:creationId xmlns:a16="http://schemas.microsoft.com/office/drawing/2014/main" id="{1A263D64-7AB6-AE49-AEDA-066087C05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1981" y="1178384"/>
            <a:ext cx="699012" cy="1009685"/>
          </a:xfrm>
          <a:prstGeom prst="rect">
            <a:avLst/>
          </a:prstGeom>
        </p:spPr>
      </p:pic>
      <p:pic>
        <p:nvPicPr>
          <p:cNvPr id="76" name="Imagem 75">
            <a:extLst>
              <a:ext uri="{FF2B5EF4-FFF2-40B4-BE49-F238E27FC236}">
                <a16:creationId xmlns:a16="http://schemas.microsoft.com/office/drawing/2014/main" id="{E4754325-2126-334B-B38B-AC7314433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914" y="1178384"/>
            <a:ext cx="699012" cy="1009685"/>
          </a:xfrm>
          <a:prstGeom prst="rect">
            <a:avLst/>
          </a:prstGeom>
        </p:spPr>
      </p:pic>
      <p:pic>
        <p:nvPicPr>
          <p:cNvPr id="77" name="Imagem 76">
            <a:extLst>
              <a:ext uri="{FF2B5EF4-FFF2-40B4-BE49-F238E27FC236}">
                <a16:creationId xmlns:a16="http://schemas.microsoft.com/office/drawing/2014/main" id="{01F4D63F-DD89-2F4D-AB37-BB65327D7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780" y="1178384"/>
            <a:ext cx="699012" cy="1009685"/>
          </a:xfrm>
          <a:prstGeom prst="rect">
            <a:avLst/>
          </a:prstGeom>
        </p:spPr>
      </p:pic>
      <p:pic>
        <p:nvPicPr>
          <p:cNvPr id="78" name="Imagem 77">
            <a:extLst>
              <a:ext uri="{FF2B5EF4-FFF2-40B4-BE49-F238E27FC236}">
                <a16:creationId xmlns:a16="http://schemas.microsoft.com/office/drawing/2014/main" id="{8D15F2AA-E813-F647-84D4-90AEAE0C5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7713" y="1178384"/>
            <a:ext cx="699012" cy="1009685"/>
          </a:xfrm>
          <a:prstGeom prst="rect">
            <a:avLst/>
          </a:prstGeom>
        </p:spPr>
      </p:pic>
      <p:pic>
        <p:nvPicPr>
          <p:cNvPr id="79" name="Imagem 78">
            <a:extLst>
              <a:ext uri="{FF2B5EF4-FFF2-40B4-BE49-F238E27FC236}">
                <a16:creationId xmlns:a16="http://schemas.microsoft.com/office/drawing/2014/main" id="{DB35BAFE-2716-C740-B841-1F64AB3E3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1646" y="1178384"/>
            <a:ext cx="699012" cy="1009685"/>
          </a:xfrm>
          <a:prstGeom prst="rect">
            <a:avLst/>
          </a:prstGeom>
        </p:spPr>
      </p:pic>
      <p:pic>
        <p:nvPicPr>
          <p:cNvPr id="80" name="Imagem 79">
            <a:extLst>
              <a:ext uri="{FF2B5EF4-FFF2-40B4-BE49-F238E27FC236}">
                <a16:creationId xmlns:a16="http://schemas.microsoft.com/office/drawing/2014/main" id="{80E06853-A4F6-FC4C-B005-69487B38D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847" y="1178384"/>
            <a:ext cx="699012" cy="1009685"/>
          </a:xfrm>
          <a:prstGeom prst="rect">
            <a:avLst/>
          </a:prstGeom>
        </p:spPr>
      </p:pic>
      <p:pic>
        <p:nvPicPr>
          <p:cNvPr id="81" name="Imagem 80">
            <a:extLst>
              <a:ext uri="{FF2B5EF4-FFF2-40B4-BE49-F238E27FC236}">
                <a16:creationId xmlns:a16="http://schemas.microsoft.com/office/drawing/2014/main" id="{BBAFD83E-8B2A-7342-9605-AA86FB4C4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579" y="1178384"/>
            <a:ext cx="699012" cy="1009685"/>
          </a:xfrm>
          <a:prstGeom prst="rect">
            <a:avLst/>
          </a:prstGeom>
        </p:spPr>
      </p:pic>
      <p:pic>
        <p:nvPicPr>
          <p:cNvPr id="82" name="Imagem 81">
            <a:extLst>
              <a:ext uri="{FF2B5EF4-FFF2-40B4-BE49-F238E27FC236}">
                <a16:creationId xmlns:a16="http://schemas.microsoft.com/office/drawing/2014/main" id="{6B0A353D-430B-7A43-8D88-0EA54279D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9512" y="1178384"/>
            <a:ext cx="699012" cy="1009685"/>
          </a:xfrm>
          <a:prstGeom prst="rect">
            <a:avLst/>
          </a:prstGeom>
        </p:spPr>
      </p:pic>
      <p:pic>
        <p:nvPicPr>
          <p:cNvPr id="83" name="Imagem 82">
            <a:extLst>
              <a:ext uri="{FF2B5EF4-FFF2-40B4-BE49-F238E27FC236}">
                <a16:creationId xmlns:a16="http://schemas.microsoft.com/office/drawing/2014/main" id="{91505966-7AE9-7C4A-B1E1-397604A08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7378" y="1178384"/>
            <a:ext cx="699012" cy="1009685"/>
          </a:xfrm>
          <a:prstGeom prst="rect">
            <a:avLst/>
          </a:prstGeom>
        </p:spPr>
      </p:pic>
      <p:pic>
        <p:nvPicPr>
          <p:cNvPr id="84" name="Imagem 83">
            <a:extLst>
              <a:ext uri="{FF2B5EF4-FFF2-40B4-BE49-F238E27FC236}">
                <a16:creationId xmlns:a16="http://schemas.microsoft.com/office/drawing/2014/main" id="{0EFFB703-904A-BC49-B746-42FD08B14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3445" y="1178384"/>
            <a:ext cx="699012" cy="1009685"/>
          </a:xfrm>
          <a:prstGeom prst="rect">
            <a:avLst/>
          </a:prstGeom>
        </p:spPr>
      </p:pic>
      <p:pic>
        <p:nvPicPr>
          <p:cNvPr id="85" name="Imagem 84">
            <a:extLst>
              <a:ext uri="{FF2B5EF4-FFF2-40B4-BE49-F238E27FC236}">
                <a16:creationId xmlns:a16="http://schemas.microsoft.com/office/drawing/2014/main" id="{EAEB2241-D33D-9349-9C5A-DBE24A674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1305" y="1178384"/>
            <a:ext cx="699012" cy="1009685"/>
          </a:xfrm>
          <a:prstGeom prst="rect">
            <a:avLst/>
          </a:prstGeom>
        </p:spPr>
      </p:pic>
      <p:pic>
        <p:nvPicPr>
          <p:cNvPr id="87" name="Imagem 86">
            <a:extLst>
              <a:ext uri="{FF2B5EF4-FFF2-40B4-BE49-F238E27FC236}">
                <a16:creationId xmlns:a16="http://schemas.microsoft.com/office/drawing/2014/main" id="{EF7FDB86-9B05-0144-8051-B3C2A941F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84" y="2188069"/>
            <a:ext cx="699012" cy="1009685"/>
          </a:xfrm>
          <a:prstGeom prst="rect">
            <a:avLst/>
          </a:prstGeom>
        </p:spPr>
      </p:pic>
      <p:pic>
        <p:nvPicPr>
          <p:cNvPr id="88" name="Imagem 87">
            <a:extLst>
              <a:ext uri="{FF2B5EF4-FFF2-40B4-BE49-F238E27FC236}">
                <a16:creationId xmlns:a16="http://schemas.microsoft.com/office/drawing/2014/main" id="{CAC66CF8-0929-DA45-9017-CF512C0A9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517" y="2188069"/>
            <a:ext cx="699012" cy="1009685"/>
          </a:xfrm>
          <a:prstGeom prst="rect">
            <a:avLst/>
          </a:prstGeom>
        </p:spPr>
      </p:pic>
      <p:pic>
        <p:nvPicPr>
          <p:cNvPr id="89" name="Imagem 88">
            <a:extLst>
              <a:ext uri="{FF2B5EF4-FFF2-40B4-BE49-F238E27FC236}">
                <a16:creationId xmlns:a16="http://schemas.microsoft.com/office/drawing/2014/main" id="{436B7E1A-2A59-304B-88E4-0E3955045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450" y="2188069"/>
            <a:ext cx="699012" cy="1009685"/>
          </a:xfrm>
          <a:prstGeom prst="rect">
            <a:avLst/>
          </a:prstGeom>
        </p:spPr>
      </p:pic>
      <p:pic>
        <p:nvPicPr>
          <p:cNvPr id="90" name="Imagem 89">
            <a:extLst>
              <a:ext uri="{FF2B5EF4-FFF2-40B4-BE49-F238E27FC236}">
                <a16:creationId xmlns:a16="http://schemas.microsoft.com/office/drawing/2014/main" id="{890E1063-1D50-D949-9FD0-9A4FD6D24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383" y="2188069"/>
            <a:ext cx="699012" cy="1009685"/>
          </a:xfrm>
          <a:prstGeom prst="rect">
            <a:avLst/>
          </a:prstGeom>
        </p:spPr>
      </p:pic>
      <p:pic>
        <p:nvPicPr>
          <p:cNvPr id="91" name="Imagem 90">
            <a:extLst>
              <a:ext uri="{FF2B5EF4-FFF2-40B4-BE49-F238E27FC236}">
                <a16:creationId xmlns:a16="http://schemas.microsoft.com/office/drawing/2014/main" id="{F218C6FC-7733-C84C-94A9-318F772BE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316" y="2188069"/>
            <a:ext cx="699012" cy="1009685"/>
          </a:xfrm>
          <a:prstGeom prst="rect">
            <a:avLst/>
          </a:prstGeom>
        </p:spPr>
      </p:pic>
      <p:pic>
        <p:nvPicPr>
          <p:cNvPr id="92" name="Imagem 91">
            <a:extLst>
              <a:ext uri="{FF2B5EF4-FFF2-40B4-BE49-F238E27FC236}">
                <a16:creationId xmlns:a16="http://schemas.microsoft.com/office/drawing/2014/main" id="{ABBF4966-2D88-2F4F-868C-A30C2934D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249" y="2188069"/>
            <a:ext cx="699012" cy="1009685"/>
          </a:xfrm>
          <a:prstGeom prst="rect">
            <a:avLst/>
          </a:prstGeom>
        </p:spPr>
      </p:pic>
      <p:pic>
        <p:nvPicPr>
          <p:cNvPr id="93" name="Imagem 92">
            <a:extLst>
              <a:ext uri="{FF2B5EF4-FFF2-40B4-BE49-F238E27FC236}">
                <a16:creationId xmlns:a16="http://schemas.microsoft.com/office/drawing/2014/main" id="{A47F02B5-E0D0-F841-9D8D-3A22FD1AA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182" y="2188069"/>
            <a:ext cx="699012" cy="1009685"/>
          </a:xfrm>
          <a:prstGeom prst="rect">
            <a:avLst/>
          </a:prstGeom>
        </p:spPr>
      </p:pic>
      <p:pic>
        <p:nvPicPr>
          <p:cNvPr id="94" name="Imagem 93">
            <a:extLst>
              <a:ext uri="{FF2B5EF4-FFF2-40B4-BE49-F238E27FC236}">
                <a16:creationId xmlns:a16="http://schemas.microsoft.com/office/drawing/2014/main" id="{2EF8F90C-6295-BA41-B81E-6386BF5E3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115" y="2188069"/>
            <a:ext cx="699012" cy="1009685"/>
          </a:xfrm>
          <a:prstGeom prst="rect">
            <a:avLst/>
          </a:prstGeom>
        </p:spPr>
      </p:pic>
      <p:pic>
        <p:nvPicPr>
          <p:cNvPr id="95" name="Imagem 94">
            <a:extLst>
              <a:ext uri="{FF2B5EF4-FFF2-40B4-BE49-F238E27FC236}">
                <a16:creationId xmlns:a16="http://schemas.microsoft.com/office/drawing/2014/main" id="{3E1140F4-9DA0-B341-BF1A-960E7D546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048" y="2188069"/>
            <a:ext cx="699012" cy="1009685"/>
          </a:xfrm>
          <a:prstGeom prst="rect">
            <a:avLst/>
          </a:prstGeom>
        </p:spPr>
      </p:pic>
      <p:pic>
        <p:nvPicPr>
          <p:cNvPr id="96" name="Imagem 95">
            <a:extLst>
              <a:ext uri="{FF2B5EF4-FFF2-40B4-BE49-F238E27FC236}">
                <a16:creationId xmlns:a16="http://schemas.microsoft.com/office/drawing/2014/main" id="{976EDA70-CC40-0847-9D56-99EBCCF1D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1981" y="2188069"/>
            <a:ext cx="699012" cy="1009685"/>
          </a:xfrm>
          <a:prstGeom prst="rect">
            <a:avLst/>
          </a:prstGeom>
        </p:spPr>
      </p:pic>
      <p:pic>
        <p:nvPicPr>
          <p:cNvPr id="97" name="Imagem 96">
            <a:extLst>
              <a:ext uri="{FF2B5EF4-FFF2-40B4-BE49-F238E27FC236}">
                <a16:creationId xmlns:a16="http://schemas.microsoft.com/office/drawing/2014/main" id="{7A8DF9AB-CD66-EB4F-B91E-16F1D4C41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914" y="2188069"/>
            <a:ext cx="699012" cy="1009685"/>
          </a:xfrm>
          <a:prstGeom prst="rect">
            <a:avLst/>
          </a:prstGeom>
        </p:spPr>
      </p:pic>
      <p:pic>
        <p:nvPicPr>
          <p:cNvPr id="98" name="Imagem 97">
            <a:extLst>
              <a:ext uri="{FF2B5EF4-FFF2-40B4-BE49-F238E27FC236}">
                <a16:creationId xmlns:a16="http://schemas.microsoft.com/office/drawing/2014/main" id="{7827BEFD-469B-7746-8DF7-0A01BCE9F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780" y="2188069"/>
            <a:ext cx="699012" cy="1009685"/>
          </a:xfrm>
          <a:prstGeom prst="rect">
            <a:avLst/>
          </a:prstGeom>
        </p:spPr>
      </p:pic>
      <p:pic>
        <p:nvPicPr>
          <p:cNvPr id="99" name="Imagem 98">
            <a:extLst>
              <a:ext uri="{FF2B5EF4-FFF2-40B4-BE49-F238E27FC236}">
                <a16:creationId xmlns:a16="http://schemas.microsoft.com/office/drawing/2014/main" id="{3B228FAB-8525-D245-93C0-C91FC584C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7713" y="2188069"/>
            <a:ext cx="699012" cy="1009685"/>
          </a:xfrm>
          <a:prstGeom prst="rect">
            <a:avLst/>
          </a:prstGeom>
        </p:spPr>
      </p:pic>
      <p:pic>
        <p:nvPicPr>
          <p:cNvPr id="100" name="Imagem 99">
            <a:extLst>
              <a:ext uri="{FF2B5EF4-FFF2-40B4-BE49-F238E27FC236}">
                <a16:creationId xmlns:a16="http://schemas.microsoft.com/office/drawing/2014/main" id="{E17A719A-BE92-5D43-A17C-19258EB85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1646" y="2188069"/>
            <a:ext cx="699012" cy="1009685"/>
          </a:xfrm>
          <a:prstGeom prst="rect">
            <a:avLst/>
          </a:prstGeom>
        </p:spPr>
      </p:pic>
      <p:pic>
        <p:nvPicPr>
          <p:cNvPr id="101" name="Imagem 100">
            <a:extLst>
              <a:ext uri="{FF2B5EF4-FFF2-40B4-BE49-F238E27FC236}">
                <a16:creationId xmlns:a16="http://schemas.microsoft.com/office/drawing/2014/main" id="{E2ADB942-35F6-044E-8C0A-2ED180FCA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847" y="2188069"/>
            <a:ext cx="699012" cy="1009685"/>
          </a:xfrm>
          <a:prstGeom prst="rect">
            <a:avLst/>
          </a:prstGeom>
        </p:spPr>
      </p:pic>
      <p:pic>
        <p:nvPicPr>
          <p:cNvPr id="102" name="Imagem 101">
            <a:extLst>
              <a:ext uri="{FF2B5EF4-FFF2-40B4-BE49-F238E27FC236}">
                <a16:creationId xmlns:a16="http://schemas.microsoft.com/office/drawing/2014/main" id="{FC260D56-A1E2-E344-AA1F-7DA391CBC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579" y="2188069"/>
            <a:ext cx="699012" cy="1009685"/>
          </a:xfrm>
          <a:prstGeom prst="rect">
            <a:avLst/>
          </a:prstGeom>
        </p:spPr>
      </p:pic>
      <p:pic>
        <p:nvPicPr>
          <p:cNvPr id="103" name="Imagem 102">
            <a:extLst>
              <a:ext uri="{FF2B5EF4-FFF2-40B4-BE49-F238E27FC236}">
                <a16:creationId xmlns:a16="http://schemas.microsoft.com/office/drawing/2014/main" id="{CFD2AA6E-961E-F348-93FC-6A178C308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9512" y="2188069"/>
            <a:ext cx="699012" cy="1009685"/>
          </a:xfrm>
          <a:prstGeom prst="rect">
            <a:avLst/>
          </a:prstGeom>
        </p:spPr>
      </p:pic>
      <p:pic>
        <p:nvPicPr>
          <p:cNvPr id="104" name="Imagem 103">
            <a:extLst>
              <a:ext uri="{FF2B5EF4-FFF2-40B4-BE49-F238E27FC236}">
                <a16:creationId xmlns:a16="http://schemas.microsoft.com/office/drawing/2014/main" id="{CF649FC1-74CE-744F-AF8C-2B7C3A79A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7378" y="2188069"/>
            <a:ext cx="699012" cy="1009685"/>
          </a:xfrm>
          <a:prstGeom prst="rect">
            <a:avLst/>
          </a:prstGeom>
        </p:spPr>
      </p:pic>
      <p:pic>
        <p:nvPicPr>
          <p:cNvPr id="105" name="Imagem 104">
            <a:extLst>
              <a:ext uri="{FF2B5EF4-FFF2-40B4-BE49-F238E27FC236}">
                <a16:creationId xmlns:a16="http://schemas.microsoft.com/office/drawing/2014/main" id="{BEF21A74-EF1A-A847-AA0D-CAD63B0DF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3445" y="2188069"/>
            <a:ext cx="699012" cy="1009685"/>
          </a:xfrm>
          <a:prstGeom prst="rect">
            <a:avLst/>
          </a:prstGeom>
        </p:spPr>
      </p:pic>
      <p:pic>
        <p:nvPicPr>
          <p:cNvPr id="106" name="Imagem 105">
            <a:extLst>
              <a:ext uri="{FF2B5EF4-FFF2-40B4-BE49-F238E27FC236}">
                <a16:creationId xmlns:a16="http://schemas.microsoft.com/office/drawing/2014/main" id="{717C2BC3-821C-3741-B7F0-4F250C81A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1305" y="2188069"/>
            <a:ext cx="699012" cy="1009685"/>
          </a:xfrm>
          <a:prstGeom prst="rect">
            <a:avLst/>
          </a:prstGeom>
        </p:spPr>
      </p:pic>
      <p:pic>
        <p:nvPicPr>
          <p:cNvPr id="108" name="Imagem 107">
            <a:extLst>
              <a:ext uri="{FF2B5EF4-FFF2-40B4-BE49-F238E27FC236}">
                <a16:creationId xmlns:a16="http://schemas.microsoft.com/office/drawing/2014/main" id="{AC1AC368-BEDD-4641-B191-1D43F928F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84" y="3197754"/>
            <a:ext cx="699012" cy="1009685"/>
          </a:xfrm>
          <a:prstGeom prst="rect">
            <a:avLst/>
          </a:prstGeom>
        </p:spPr>
      </p:pic>
      <p:pic>
        <p:nvPicPr>
          <p:cNvPr id="109" name="Imagem 108">
            <a:extLst>
              <a:ext uri="{FF2B5EF4-FFF2-40B4-BE49-F238E27FC236}">
                <a16:creationId xmlns:a16="http://schemas.microsoft.com/office/drawing/2014/main" id="{AEBCD995-947C-5947-B7ED-DBD6A4A96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517" y="3197754"/>
            <a:ext cx="699012" cy="1009685"/>
          </a:xfrm>
          <a:prstGeom prst="rect">
            <a:avLst/>
          </a:prstGeom>
        </p:spPr>
      </p:pic>
      <p:pic>
        <p:nvPicPr>
          <p:cNvPr id="110" name="Imagem 109">
            <a:extLst>
              <a:ext uri="{FF2B5EF4-FFF2-40B4-BE49-F238E27FC236}">
                <a16:creationId xmlns:a16="http://schemas.microsoft.com/office/drawing/2014/main" id="{1391A32A-AD6E-E946-8BA6-F3EF03641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450" y="3197754"/>
            <a:ext cx="699012" cy="1009685"/>
          </a:xfrm>
          <a:prstGeom prst="rect">
            <a:avLst/>
          </a:prstGeom>
        </p:spPr>
      </p:pic>
      <p:pic>
        <p:nvPicPr>
          <p:cNvPr id="111" name="Imagem 110">
            <a:extLst>
              <a:ext uri="{FF2B5EF4-FFF2-40B4-BE49-F238E27FC236}">
                <a16:creationId xmlns:a16="http://schemas.microsoft.com/office/drawing/2014/main" id="{1C71B8FF-34F2-8544-BF34-1E1BF727D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383" y="3197754"/>
            <a:ext cx="699012" cy="1009685"/>
          </a:xfrm>
          <a:prstGeom prst="rect">
            <a:avLst/>
          </a:prstGeom>
        </p:spPr>
      </p:pic>
      <p:pic>
        <p:nvPicPr>
          <p:cNvPr id="112" name="Imagem 111">
            <a:extLst>
              <a:ext uri="{FF2B5EF4-FFF2-40B4-BE49-F238E27FC236}">
                <a16:creationId xmlns:a16="http://schemas.microsoft.com/office/drawing/2014/main" id="{5E5B7B17-BF22-7B40-AF1A-0D3D723AE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316" y="3197754"/>
            <a:ext cx="699012" cy="1009685"/>
          </a:xfrm>
          <a:prstGeom prst="rect">
            <a:avLst/>
          </a:prstGeom>
        </p:spPr>
      </p:pic>
      <p:pic>
        <p:nvPicPr>
          <p:cNvPr id="113" name="Imagem 112">
            <a:extLst>
              <a:ext uri="{FF2B5EF4-FFF2-40B4-BE49-F238E27FC236}">
                <a16:creationId xmlns:a16="http://schemas.microsoft.com/office/drawing/2014/main" id="{EB229619-BFFB-C840-A9CA-0A74D63B2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249" y="3197754"/>
            <a:ext cx="699012" cy="1009685"/>
          </a:xfrm>
          <a:prstGeom prst="rect">
            <a:avLst/>
          </a:prstGeom>
        </p:spPr>
      </p:pic>
      <p:pic>
        <p:nvPicPr>
          <p:cNvPr id="114" name="Imagem 113">
            <a:extLst>
              <a:ext uri="{FF2B5EF4-FFF2-40B4-BE49-F238E27FC236}">
                <a16:creationId xmlns:a16="http://schemas.microsoft.com/office/drawing/2014/main" id="{7B94C47B-67C6-EB4E-8E5A-BBA02D895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182" y="3197754"/>
            <a:ext cx="699012" cy="1009685"/>
          </a:xfrm>
          <a:prstGeom prst="rect">
            <a:avLst/>
          </a:prstGeom>
        </p:spPr>
      </p:pic>
      <p:pic>
        <p:nvPicPr>
          <p:cNvPr id="115" name="Imagem 114">
            <a:extLst>
              <a:ext uri="{FF2B5EF4-FFF2-40B4-BE49-F238E27FC236}">
                <a16:creationId xmlns:a16="http://schemas.microsoft.com/office/drawing/2014/main" id="{32292E80-5E1A-5C4B-8E10-B9081E93D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115" y="3197754"/>
            <a:ext cx="699012" cy="1009685"/>
          </a:xfrm>
          <a:prstGeom prst="rect">
            <a:avLst/>
          </a:prstGeom>
        </p:spPr>
      </p:pic>
      <p:pic>
        <p:nvPicPr>
          <p:cNvPr id="116" name="Imagem 115">
            <a:extLst>
              <a:ext uri="{FF2B5EF4-FFF2-40B4-BE49-F238E27FC236}">
                <a16:creationId xmlns:a16="http://schemas.microsoft.com/office/drawing/2014/main" id="{62A0D2C9-0CB3-124E-9A00-90BF86B30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048" y="3197754"/>
            <a:ext cx="699012" cy="1009685"/>
          </a:xfrm>
          <a:prstGeom prst="rect">
            <a:avLst/>
          </a:prstGeom>
        </p:spPr>
      </p:pic>
      <p:pic>
        <p:nvPicPr>
          <p:cNvPr id="117" name="Imagem 116">
            <a:extLst>
              <a:ext uri="{FF2B5EF4-FFF2-40B4-BE49-F238E27FC236}">
                <a16:creationId xmlns:a16="http://schemas.microsoft.com/office/drawing/2014/main" id="{91EF2325-CCF5-5247-9315-7020FEC27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1981" y="3197754"/>
            <a:ext cx="699012" cy="1009685"/>
          </a:xfrm>
          <a:prstGeom prst="rect">
            <a:avLst/>
          </a:prstGeom>
        </p:spPr>
      </p:pic>
      <p:pic>
        <p:nvPicPr>
          <p:cNvPr id="118" name="Imagem 117">
            <a:extLst>
              <a:ext uri="{FF2B5EF4-FFF2-40B4-BE49-F238E27FC236}">
                <a16:creationId xmlns:a16="http://schemas.microsoft.com/office/drawing/2014/main" id="{EB92940C-E8BC-BD46-8976-2B532C4DC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914" y="3197754"/>
            <a:ext cx="699012" cy="1009685"/>
          </a:xfrm>
          <a:prstGeom prst="rect">
            <a:avLst/>
          </a:prstGeom>
        </p:spPr>
      </p:pic>
      <p:pic>
        <p:nvPicPr>
          <p:cNvPr id="119" name="Imagem 118">
            <a:extLst>
              <a:ext uri="{FF2B5EF4-FFF2-40B4-BE49-F238E27FC236}">
                <a16:creationId xmlns:a16="http://schemas.microsoft.com/office/drawing/2014/main" id="{AFE646C9-63D9-F440-AE03-2B268F7A2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780" y="3197754"/>
            <a:ext cx="699012" cy="1009685"/>
          </a:xfrm>
          <a:prstGeom prst="rect">
            <a:avLst/>
          </a:prstGeom>
        </p:spPr>
      </p:pic>
      <p:pic>
        <p:nvPicPr>
          <p:cNvPr id="120" name="Imagem 119">
            <a:extLst>
              <a:ext uri="{FF2B5EF4-FFF2-40B4-BE49-F238E27FC236}">
                <a16:creationId xmlns:a16="http://schemas.microsoft.com/office/drawing/2014/main" id="{A0B047C3-2EF0-8F44-AB00-D8AEBD498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7713" y="3197754"/>
            <a:ext cx="699012" cy="1009685"/>
          </a:xfrm>
          <a:prstGeom prst="rect">
            <a:avLst/>
          </a:prstGeom>
        </p:spPr>
      </p:pic>
      <p:pic>
        <p:nvPicPr>
          <p:cNvPr id="121" name="Imagem 120">
            <a:extLst>
              <a:ext uri="{FF2B5EF4-FFF2-40B4-BE49-F238E27FC236}">
                <a16:creationId xmlns:a16="http://schemas.microsoft.com/office/drawing/2014/main" id="{34810284-DA1A-7B48-AEF4-B7EA2735B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1646" y="3197754"/>
            <a:ext cx="699012" cy="1009685"/>
          </a:xfrm>
          <a:prstGeom prst="rect">
            <a:avLst/>
          </a:prstGeom>
        </p:spPr>
      </p:pic>
      <p:pic>
        <p:nvPicPr>
          <p:cNvPr id="122" name="Imagem 121">
            <a:extLst>
              <a:ext uri="{FF2B5EF4-FFF2-40B4-BE49-F238E27FC236}">
                <a16:creationId xmlns:a16="http://schemas.microsoft.com/office/drawing/2014/main" id="{54BED403-A25B-D44C-818C-98B738196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847" y="3197754"/>
            <a:ext cx="699012" cy="1009685"/>
          </a:xfrm>
          <a:prstGeom prst="rect">
            <a:avLst/>
          </a:prstGeom>
        </p:spPr>
      </p:pic>
      <p:pic>
        <p:nvPicPr>
          <p:cNvPr id="123" name="Imagem 122">
            <a:extLst>
              <a:ext uri="{FF2B5EF4-FFF2-40B4-BE49-F238E27FC236}">
                <a16:creationId xmlns:a16="http://schemas.microsoft.com/office/drawing/2014/main" id="{33BA00B7-5849-3942-A483-A69C3A9B1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579" y="3197754"/>
            <a:ext cx="699012" cy="1009685"/>
          </a:xfrm>
          <a:prstGeom prst="rect">
            <a:avLst/>
          </a:prstGeom>
        </p:spPr>
      </p:pic>
      <p:pic>
        <p:nvPicPr>
          <p:cNvPr id="124" name="Imagem 123">
            <a:extLst>
              <a:ext uri="{FF2B5EF4-FFF2-40B4-BE49-F238E27FC236}">
                <a16:creationId xmlns:a16="http://schemas.microsoft.com/office/drawing/2014/main" id="{5CE64129-15FE-BF42-89FE-2625EB8D2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9512" y="3197754"/>
            <a:ext cx="699012" cy="1009685"/>
          </a:xfrm>
          <a:prstGeom prst="rect">
            <a:avLst/>
          </a:prstGeom>
        </p:spPr>
      </p:pic>
      <p:pic>
        <p:nvPicPr>
          <p:cNvPr id="125" name="Imagem 124">
            <a:extLst>
              <a:ext uri="{FF2B5EF4-FFF2-40B4-BE49-F238E27FC236}">
                <a16:creationId xmlns:a16="http://schemas.microsoft.com/office/drawing/2014/main" id="{43A07E15-F8BC-5742-9C92-5B51AD2D0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7378" y="3197754"/>
            <a:ext cx="699012" cy="1009685"/>
          </a:xfrm>
          <a:prstGeom prst="rect">
            <a:avLst/>
          </a:prstGeom>
        </p:spPr>
      </p:pic>
      <p:pic>
        <p:nvPicPr>
          <p:cNvPr id="126" name="Imagem 125">
            <a:extLst>
              <a:ext uri="{FF2B5EF4-FFF2-40B4-BE49-F238E27FC236}">
                <a16:creationId xmlns:a16="http://schemas.microsoft.com/office/drawing/2014/main" id="{44468754-CC6A-D048-B520-BDFE1DD6B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3445" y="3197754"/>
            <a:ext cx="699012" cy="1009685"/>
          </a:xfrm>
          <a:prstGeom prst="rect">
            <a:avLst/>
          </a:prstGeom>
        </p:spPr>
      </p:pic>
      <p:pic>
        <p:nvPicPr>
          <p:cNvPr id="127" name="Imagem 126">
            <a:extLst>
              <a:ext uri="{FF2B5EF4-FFF2-40B4-BE49-F238E27FC236}">
                <a16:creationId xmlns:a16="http://schemas.microsoft.com/office/drawing/2014/main" id="{EB77FC46-7C47-B745-9C1C-640B5DCEF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1305" y="3197754"/>
            <a:ext cx="699012" cy="1009685"/>
          </a:xfrm>
          <a:prstGeom prst="rect">
            <a:avLst/>
          </a:prstGeom>
        </p:spPr>
      </p:pic>
      <p:pic>
        <p:nvPicPr>
          <p:cNvPr id="129" name="Imagem 128">
            <a:extLst>
              <a:ext uri="{FF2B5EF4-FFF2-40B4-BE49-F238E27FC236}">
                <a16:creationId xmlns:a16="http://schemas.microsoft.com/office/drawing/2014/main" id="{62B2EC65-CC2D-2342-9C8D-5D88F8E06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26" y="4207439"/>
            <a:ext cx="699012" cy="1009685"/>
          </a:xfrm>
          <a:prstGeom prst="rect">
            <a:avLst/>
          </a:prstGeom>
        </p:spPr>
      </p:pic>
      <p:pic>
        <p:nvPicPr>
          <p:cNvPr id="130" name="Imagem 129">
            <a:extLst>
              <a:ext uri="{FF2B5EF4-FFF2-40B4-BE49-F238E27FC236}">
                <a16:creationId xmlns:a16="http://schemas.microsoft.com/office/drawing/2014/main" id="{1BDD9822-088A-C244-9BB3-DBCC72C9C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059" y="4207439"/>
            <a:ext cx="699012" cy="1009685"/>
          </a:xfrm>
          <a:prstGeom prst="rect">
            <a:avLst/>
          </a:prstGeom>
        </p:spPr>
      </p:pic>
      <p:pic>
        <p:nvPicPr>
          <p:cNvPr id="131" name="Imagem 130">
            <a:extLst>
              <a:ext uri="{FF2B5EF4-FFF2-40B4-BE49-F238E27FC236}">
                <a16:creationId xmlns:a16="http://schemas.microsoft.com/office/drawing/2014/main" id="{2A7ED116-1FB2-DD44-82B9-EC06458DD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992" y="4207439"/>
            <a:ext cx="699012" cy="1009685"/>
          </a:xfrm>
          <a:prstGeom prst="rect">
            <a:avLst/>
          </a:prstGeom>
        </p:spPr>
      </p:pic>
      <p:pic>
        <p:nvPicPr>
          <p:cNvPr id="132" name="Imagem 131">
            <a:extLst>
              <a:ext uri="{FF2B5EF4-FFF2-40B4-BE49-F238E27FC236}">
                <a16:creationId xmlns:a16="http://schemas.microsoft.com/office/drawing/2014/main" id="{63E8646A-AE00-0D47-A4D8-59E718B09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25" y="4207439"/>
            <a:ext cx="699012" cy="1009685"/>
          </a:xfrm>
          <a:prstGeom prst="rect">
            <a:avLst/>
          </a:prstGeom>
        </p:spPr>
      </p:pic>
      <p:pic>
        <p:nvPicPr>
          <p:cNvPr id="133" name="Imagem 132">
            <a:extLst>
              <a:ext uri="{FF2B5EF4-FFF2-40B4-BE49-F238E27FC236}">
                <a16:creationId xmlns:a16="http://schemas.microsoft.com/office/drawing/2014/main" id="{0B9B2849-80D7-D247-B20A-2CCCCCEE7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858" y="4207439"/>
            <a:ext cx="699012" cy="1009685"/>
          </a:xfrm>
          <a:prstGeom prst="rect">
            <a:avLst/>
          </a:prstGeom>
        </p:spPr>
      </p:pic>
      <p:pic>
        <p:nvPicPr>
          <p:cNvPr id="134" name="Imagem 133">
            <a:extLst>
              <a:ext uri="{FF2B5EF4-FFF2-40B4-BE49-F238E27FC236}">
                <a16:creationId xmlns:a16="http://schemas.microsoft.com/office/drawing/2014/main" id="{01DA2188-AC1B-AC45-8A28-5B95BB336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791" y="4207439"/>
            <a:ext cx="699012" cy="1009685"/>
          </a:xfrm>
          <a:prstGeom prst="rect">
            <a:avLst/>
          </a:prstGeom>
        </p:spPr>
      </p:pic>
      <p:pic>
        <p:nvPicPr>
          <p:cNvPr id="135" name="Imagem 134">
            <a:extLst>
              <a:ext uri="{FF2B5EF4-FFF2-40B4-BE49-F238E27FC236}">
                <a16:creationId xmlns:a16="http://schemas.microsoft.com/office/drawing/2014/main" id="{44C1750D-1E69-B34B-AE67-C580E6798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724" y="4207439"/>
            <a:ext cx="699012" cy="1009685"/>
          </a:xfrm>
          <a:prstGeom prst="rect">
            <a:avLst/>
          </a:prstGeom>
        </p:spPr>
      </p:pic>
      <p:pic>
        <p:nvPicPr>
          <p:cNvPr id="136" name="Imagem 135">
            <a:extLst>
              <a:ext uri="{FF2B5EF4-FFF2-40B4-BE49-F238E27FC236}">
                <a16:creationId xmlns:a16="http://schemas.microsoft.com/office/drawing/2014/main" id="{7511B3A7-48CC-1049-BBBC-3DF9ED89C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657" y="4207439"/>
            <a:ext cx="699012" cy="1009685"/>
          </a:xfrm>
          <a:prstGeom prst="rect">
            <a:avLst/>
          </a:prstGeom>
        </p:spPr>
      </p:pic>
      <p:pic>
        <p:nvPicPr>
          <p:cNvPr id="137" name="Imagem 136">
            <a:extLst>
              <a:ext uri="{FF2B5EF4-FFF2-40B4-BE49-F238E27FC236}">
                <a16:creationId xmlns:a16="http://schemas.microsoft.com/office/drawing/2014/main" id="{8F97A80D-1514-F54F-AD75-A4C29F551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590" y="4207439"/>
            <a:ext cx="699012" cy="1009685"/>
          </a:xfrm>
          <a:prstGeom prst="rect">
            <a:avLst/>
          </a:prstGeom>
        </p:spPr>
      </p:pic>
      <p:pic>
        <p:nvPicPr>
          <p:cNvPr id="138" name="Imagem 137">
            <a:extLst>
              <a:ext uri="{FF2B5EF4-FFF2-40B4-BE49-F238E27FC236}">
                <a16:creationId xmlns:a16="http://schemas.microsoft.com/office/drawing/2014/main" id="{C307795E-BC70-5A47-A68A-FB2646FDB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523" y="4207439"/>
            <a:ext cx="699012" cy="1009685"/>
          </a:xfrm>
          <a:prstGeom prst="rect">
            <a:avLst/>
          </a:prstGeom>
        </p:spPr>
      </p:pic>
      <p:pic>
        <p:nvPicPr>
          <p:cNvPr id="139" name="Imagem 138">
            <a:extLst>
              <a:ext uri="{FF2B5EF4-FFF2-40B4-BE49-F238E27FC236}">
                <a16:creationId xmlns:a16="http://schemas.microsoft.com/office/drawing/2014/main" id="{95414A13-6FB0-2D42-8AC3-63BB4F5FA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3456" y="4207439"/>
            <a:ext cx="699012" cy="1009685"/>
          </a:xfrm>
          <a:prstGeom prst="rect">
            <a:avLst/>
          </a:prstGeom>
        </p:spPr>
      </p:pic>
      <p:pic>
        <p:nvPicPr>
          <p:cNvPr id="140" name="Imagem 139">
            <a:extLst>
              <a:ext uri="{FF2B5EF4-FFF2-40B4-BE49-F238E27FC236}">
                <a16:creationId xmlns:a16="http://schemas.microsoft.com/office/drawing/2014/main" id="{9CEE5A4C-B766-8041-A915-FE5BD933E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1322" y="4207439"/>
            <a:ext cx="699012" cy="1009685"/>
          </a:xfrm>
          <a:prstGeom prst="rect">
            <a:avLst/>
          </a:prstGeom>
        </p:spPr>
      </p:pic>
      <p:pic>
        <p:nvPicPr>
          <p:cNvPr id="141" name="Imagem 140">
            <a:extLst>
              <a:ext uri="{FF2B5EF4-FFF2-40B4-BE49-F238E27FC236}">
                <a16:creationId xmlns:a16="http://schemas.microsoft.com/office/drawing/2014/main" id="{FD9AF19D-DABF-BF4E-BF14-E07D191C5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5255" y="4207439"/>
            <a:ext cx="699012" cy="1009685"/>
          </a:xfrm>
          <a:prstGeom prst="rect">
            <a:avLst/>
          </a:prstGeom>
        </p:spPr>
      </p:pic>
      <p:pic>
        <p:nvPicPr>
          <p:cNvPr id="142" name="Imagem 141">
            <a:extLst>
              <a:ext uri="{FF2B5EF4-FFF2-40B4-BE49-F238E27FC236}">
                <a16:creationId xmlns:a16="http://schemas.microsoft.com/office/drawing/2014/main" id="{50E121C9-F562-2846-8915-876F1E041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9188" y="4207439"/>
            <a:ext cx="699012" cy="1009685"/>
          </a:xfrm>
          <a:prstGeom prst="rect">
            <a:avLst/>
          </a:prstGeom>
        </p:spPr>
      </p:pic>
      <p:pic>
        <p:nvPicPr>
          <p:cNvPr id="143" name="Imagem 142">
            <a:extLst>
              <a:ext uri="{FF2B5EF4-FFF2-40B4-BE49-F238E27FC236}">
                <a16:creationId xmlns:a16="http://schemas.microsoft.com/office/drawing/2014/main" id="{DE30E81C-0B78-6D4A-83FE-C5D3DA825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7389" y="4207439"/>
            <a:ext cx="699012" cy="1009685"/>
          </a:xfrm>
          <a:prstGeom prst="rect">
            <a:avLst/>
          </a:prstGeom>
        </p:spPr>
      </p:pic>
      <p:pic>
        <p:nvPicPr>
          <p:cNvPr id="144" name="Imagem 143">
            <a:extLst>
              <a:ext uri="{FF2B5EF4-FFF2-40B4-BE49-F238E27FC236}">
                <a16:creationId xmlns:a16="http://schemas.microsoft.com/office/drawing/2014/main" id="{CE8E526B-0ED2-234D-A29F-2064227CC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3121" y="4207439"/>
            <a:ext cx="699012" cy="1009685"/>
          </a:xfrm>
          <a:prstGeom prst="rect">
            <a:avLst/>
          </a:prstGeom>
        </p:spPr>
      </p:pic>
      <p:pic>
        <p:nvPicPr>
          <p:cNvPr id="145" name="Imagem 144">
            <a:extLst>
              <a:ext uri="{FF2B5EF4-FFF2-40B4-BE49-F238E27FC236}">
                <a16:creationId xmlns:a16="http://schemas.microsoft.com/office/drawing/2014/main" id="{D442FEF8-EED2-7145-8A83-5EFD11BCE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7054" y="4207439"/>
            <a:ext cx="699012" cy="1009685"/>
          </a:xfrm>
          <a:prstGeom prst="rect">
            <a:avLst/>
          </a:prstGeom>
        </p:spPr>
      </p:pic>
      <p:pic>
        <p:nvPicPr>
          <p:cNvPr id="146" name="Imagem 145">
            <a:extLst>
              <a:ext uri="{FF2B5EF4-FFF2-40B4-BE49-F238E27FC236}">
                <a16:creationId xmlns:a16="http://schemas.microsoft.com/office/drawing/2014/main" id="{E26E5141-B613-D542-ACFA-4ADDC2EC0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4920" y="4207439"/>
            <a:ext cx="699012" cy="1009685"/>
          </a:xfrm>
          <a:prstGeom prst="rect">
            <a:avLst/>
          </a:prstGeom>
        </p:spPr>
      </p:pic>
      <p:pic>
        <p:nvPicPr>
          <p:cNvPr id="147" name="Imagem 146">
            <a:extLst>
              <a:ext uri="{FF2B5EF4-FFF2-40B4-BE49-F238E27FC236}">
                <a16:creationId xmlns:a16="http://schemas.microsoft.com/office/drawing/2014/main" id="{F06132FA-69EF-CF43-BA73-A80127093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0987" y="4207439"/>
            <a:ext cx="699012" cy="1009685"/>
          </a:xfrm>
          <a:prstGeom prst="rect">
            <a:avLst/>
          </a:prstGeom>
        </p:spPr>
      </p:pic>
      <p:pic>
        <p:nvPicPr>
          <p:cNvPr id="148" name="Imagem 147">
            <a:extLst>
              <a:ext uri="{FF2B5EF4-FFF2-40B4-BE49-F238E27FC236}">
                <a16:creationId xmlns:a16="http://schemas.microsoft.com/office/drawing/2014/main" id="{45F6B693-104B-1643-97BD-7AE0252FF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8847" y="4207439"/>
            <a:ext cx="699012" cy="100968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436EC0AD-97E4-6542-92E9-3FF86541A2EA}"/>
              </a:ext>
            </a:extLst>
          </p:cNvPr>
          <p:cNvSpPr txBox="1"/>
          <p:nvPr/>
        </p:nvSpPr>
        <p:spPr>
          <a:xfrm>
            <a:off x="373706" y="5520267"/>
            <a:ext cx="40655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>
                <a:latin typeface="Roboto" panose="02000000000000000000" pitchFamily="2" charset="0"/>
                <a:ea typeface="Roboto" panose="02000000000000000000" pitchFamily="2" charset="0"/>
              </a:rPr>
              <a:t>100 Patients</a:t>
            </a:r>
          </a:p>
        </p:txBody>
      </p:sp>
      <p:sp>
        <p:nvSpPr>
          <p:cNvPr id="107" name="CaixaDeTexto 106">
            <a:extLst>
              <a:ext uri="{FF2B5EF4-FFF2-40B4-BE49-F238E27FC236}">
                <a16:creationId xmlns:a16="http://schemas.microsoft.com/office/drawing/2014/main" id="{F8818E36-3EB2-034F-986E-7B79E7A0574A}"/>
              </a:ext>
            </a:extLst>
          </p:cNvPr>
          <p:cNvSpPr txBox="1"/>
          <p:nvPr/>
        </p:nvSpPr>
        <p:spPr>
          <a:xfrm>
            <a:off x="4442099" y="5529197"/>
            <a:ext cx="76610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dirty="0">
                <a:solidFill>
                  <a:srgbClr val="0066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- 80%</a:t>
            </a:r>
            <a:r>
              <a:rPr lang="en-GB" sz="5400" dirty="0">
                <a:latin typeface="Roboto" panose="02000000000000000000" pitchFamily="2" charset="0"/>
                <a:ea typeface="Roboto" panose="02000000000000000000" pitchFamily="2" charset="0"/>
              </a:rPr>
              <a:t> with mild injuries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21193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456D5FF1-6DCC-A748-9711-2ABC648DCB9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arcador de Posição do Texto 2">
            <a:extLst>
              <a:ext uri="{FF2B5EF4-FFF2-40B4-BE49-F238E27FC236}">
                <a16:creationId xmlns:a16="http://schemas.microsoft.com/office/drawing/2014/main" id="{037951CA-4979-CC46-9FDD-A3898267C1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0485" y="1188003"/>
            <a:ext cx="8160000" cy="288925"/>
          </a:xfrm>
        </p:spPr>
        <p:txBody>
          <a:bodyPr>
            <a:normAutofit/>
          </a:bodyPr>
          <a:lstStyle/>
          <a:p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</a:rPr>
              <a:t>MCM Zone Training - Introduction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708FD58-DBCD-9A43-95A7-8F213F51AC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30</a:t>
            </a:fld>
            <a:endParaRPr lang="en-GB" noProof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EC03B4E9-3780-A34A-9F27-2E5D46B69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Checking the Agenda</a:t>
            </a:r>
          </a:p>
        </p:txBody>
      </p:sp>
      <p:sp>
        <p:nvSpPr>
          <p:cNvPr id="9" name="Marcador de Posição do Rodapé 4">
            <a:extLst>
              <a:ext uri="{FF2B5EF4-FFF2-40B4-BE49-F238E27FC236}">
                <a16:creationId xmlns:a16="http://schemas.microsoft.com/office/drawing/2014/main" id="{1C4CCEF2-93D4-384F-A571-E964D3237477}"/>
              </a:ext>
            </a:extLst>
          </p:cNvPr>
          <p:cNvSpPr txBox="1">
            <a:spLocks/>
          </p:cNvSpPr>
          <p:nvPr/>
        </p:nvSpPr>
        <p:spPr>
          <a:xfrm>
            <a:off x="181709" y="6580588"/>
            <a:ext cx="2264608" cy="180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2CF8DF77-4DF7-FA40-BE31-6A028DFBF2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4481" y="1011825"/>
            <a:ext cx="3251200" cy="325120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71C9CCE8-CE46-2543-BCEF-350ACD4BB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6086" y="4263025"/>
            <a:ext cx="8414257" cy="189709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3910486F-67EA-EA44-97E2-30AF7F832FB4}"/>
              </a:ext>
            </a:extLst>
          </p:cNvPr>
          <p:cNvSpPr txBox="1"/>
          <p:nvPr/>
        </p:nvSpPr>
        <p:spPr>
          <a:xfrm>
            <a:off x="898603" y="1782176"/>
            <a:ext cx="677143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B050"/>
              </a:buClr>
              <a:buFont typeface="Wingdings" pitchFamily="2" charset="2"/>
              <a:buChar char="ü"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What is a MCI</a:t>
            </a:r>
          </a:p>
          <a:p>
            <a:pPr marL="285750" indent="-285750">
              <a:lnSpc>
                <a:spcPct val="150000"/>
              </a:lnSpc>
              <a:buClr>
                <a:srgbClr val="00B050"/>
              </a:buClr>
              <a:buFont typeface="Wingdings" pitchFamily="2" charset="2"/>
              <a:buChar char="ü"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Why you need a plan and why you need to activate it quickly</a:t>
            </a:r>
          </a:p>
          <a:p>
            <a:pPr marL="742950" lvl="1" indent="-285750">
              <a:lnSpc>
                <a:spcPct val="150000"/>
              </a:lnSpc>
              <a:buClr>
                <a:srgbClr val="00B050"/>
              </a:buClr>
              <a:buFont typeface="Wingdings" pitchFamily="2" charset="2"/>
              <a:buChar char="ü"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There are different phases during a MCI</a:t>
            </a:r>
          </a:p>
          <a:p>
            <a:pPr marL="285750" indent="-285750">
              <a:lnSpc>
                <a:spcPct val="150000"/>
              </a:lnSpc>
              <a:buClr>
                <a:srgbClr val="00B050"/>
              </a:buClr>
              <a:buFont typeface="Wingdings" pitchFamily="2" charset="2"/>
              <a:buChar char="ü"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Triage outside of the EU &amp; Unidirectional flow</a:t>
            </a:r>
          </a:p>
          <a:p>
            <a:pPr marL="285750" indent="-285750">
              <a:lnSpc>
                <a:spcPct val="150000"/>
              </a:lnSpc>
              <a:buClr>
                <a:srgbClr val="00B050"/>
              </a:buClr>
              <a:buFont typeface="Wingdings" pitchFamily="2" charset="2"/>
              <a:buChar char="ü"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Zones</a:t>
            </a:r>
          </a:p>
          <a:p>
            <a:pPr marL="285750" indent="-285750">
              <a:lnSpc>
                <a:spcPct val="150000"/>
              </a:lnSpc>
              <a:buClr>
                <a:srgbClr val="00B050"/>
              </a:buClr>
              <a:buFont typeface="Wingdings" pitchFamily="2" charset="2"/>
              <a:buChar char="ü"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Extra supplies / kits</a:t>
            </a:r>
          </a:p>
          <a:p>
            <a:pPr marL="285750" indent="-285750">
              <a:lnSpc>
                <a:spcPct val="150000"/>
              </a:lnSpc>
              <a:buClr>
                <a:srgbClr val="00B050"/>
              </a:buClr>
              <a:buFont typeface="Wingdings" pitchFamily="2" charset="2"/>
              <a:buChar char="ü"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Documentation</a:t>
            </a:r>
          </a:p>
        </p:txBody>
      </p:sp>
    </p:spTree>
    <p:extLst>
      <p:ext uri="{BB962C8B-B14F-4D97-AF65-F5344CB8AC3E}">
        <p14:creationId xmlns:p14="http://schemas.microsoft.com/office/powerpoint/2010/main" val="2071284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4475584-31C3-A546-84AB-FC3C41ACF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84" y="168699"/>
            <a:ext cx="699012" cy="100968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4631141-F90B-3146-B562-61289BD4B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517" y="168699"/>
            <a:ext cx="699012" cy="100968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8D7A2F7-DAE7-4341-932B-A633A9014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450" y="168699"/>
            <a:ext cx="699012" cy="100968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96D8F51-DFDC-DA46-8F36-CDD3FCA29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383" y="168699"/>
            <a:ext cx="699012" cy="100968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BEA45D5-1D38-494A-85F7-702A1715A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316" y="168699"/>
            <a:ext cx="699012" cy="100968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9DFA3DE-6927-6349-B279-750242DF1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249" y="168699"/>
            <a:ext cx="699012" cy="100968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D3F587B-D8DF-8B41-ABD9-8005D0B1D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182" y="168699"/>
            <a:ext cx="699012" cy="100968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EFFB5993-E47E-9C49-8CD3-E42C112A2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115" y="168699"/>
            <a:ext cx="699012" cy="100968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5BC015A-4CBA-D547-8165-3CBB3807F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048" y="168699"/>
            <a:ext cx="699012" cy="100968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792D614D-64F2-D341-A2CB-DEEEE179F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1981" y="168699"/>
            <a:ext cx="699012" cy="1009685"/>
          </a:xfrm>
          <a:prstGeom prst="rect">
            <a:avLst/>
          </a:prstGeom>
        </p:spPr>
      </p:pic>
      <p:pic>
        <p:nvPicPr>
          <p:cNvPr id="54" name="Imagem 53">
            <a:extLst>
              <a:ext uri="{FF2B5EF4-FFF2-40B4-BE49-F238E27FC236}">
                <a16:creationId xmlns:a16="http://schemas.microsoft.com/office/drawing/2014/main" id="{753E7118-7047-DA48-B609-5F5D69778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914" y="168699"/>
            <a:ext cx="699012" cy="1009685"/>
          </a:xfrm>
          <a:prstGeom prst="rect">
            <a:avLst/>
          </a:prstGeom>
        </p:spPr>
      </p:pic>
      <p:pic>
        <p:nvPicPr>
          <p:cNvPr id="55" name="Imagem 54">
            <a:extLst>
              <a:ext uri="{FF2B5EF4-FFF2-40B4-BE49-F238E27FC236}">
                <a16:creationId xmlns:a16="http://schemas.microsoft.com/office/drawing/2014/main" id="{481F43AC-213C-2C4C-BBE1-62EDB3A88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780" y="168699"/>
            <a:ext cx="699012" cy="1009685"/>
          </a:xfrm>
          <a:prstGeom prst="rect">
            <a:avLst/>
          </a:prstGeom>
        </p:spPr>
      </p:pic>
      <p:pic>
        <p:nvPicPr>
          <p:cNvPr id="56" name="Imagem 55">
            <a:extLst>
              <a:ext uri="{FF2B5EF4-FFF2-40B4-BE49-F238E27FC236}">
                <a16:creationId xmlns:a16="http://schemas.microsoft.com/office/drawing/2014/main" id="{3E802E90-2330-2648-A8C6-8CB69FFDC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7713" y="168699"/>
            <a:ext cx="699012" cy="1009685"/>
          </a:xfrm>
          <a:prstGeom prst="rect">
            <a:avLst/>
          </a:prstGeom>
        </p:spPr>
      </p:pic>
      <p:pic>
        <p:nvPicPr>
          <p:cNvPr id="57" name="Imagem 56">
            <a:extLst>
              <a:ext uri="{FF2B5EF4-FFF2-40B4-BE49-F238E27FC236}">
                <a16:creationId xmlns:a16="http://schemas.microsoft.com/office/drawing/2014/main" id="{4FCFE276-4B45-C144-A5C7-3AB7862B0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1646" y="168699"/>
            <a:ext cx="699012" cy="1009685"/>
          </a:xfrm>
          <a:prstGeom prst="rect">
            <a:avLst/>
          </a:prstGeom>
        </p:spPr>
      </p:pic>
      <p:pic>
        <p:nvPicPr>
          <p:cNvPr id="58" name="Imagem 57">
            <a:extLst>
              <a:ext uri="{FF2B5EF4-FFF2-40B4-BE49-F238E27FC236}">
                <a16:creationId xmlns:a16="http://schemas.microsoft.com/office/drawing/2014/main" id="{914202BF-E96A-B94A-A947-742F9469E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847" y="168699"/>
            <a:ext cx="699012" cy="1009685"/>
          </a:xfrm>
          <a:prstGeom prst="rect">
            <a:avLst/>
          </a:prstGeom>
        </p:spPr>
      </p:pic>
      <p:pic>
        <p:nvPicPr>
          <p:cNvPr id="59" name="Imagem 58">
            <a:extLst>
              <a:ext uri="{FF2B5EF4-FFF2-40B4-BE49-F238E27FC236}">
                <a16:creationId xmlns:a16="http://schemas.microsoft.com/office/drawing/2014/main" id="{901D2BEE-BE14-7B49-ACE8-2C65AE62F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579" y="168699"/>
            <a:ext cx="699012" cy="1009685"/>
          </a:xfrm>
          <a:prstGeom prst="rect">
            <a:avLst/>
          </a:prstGeom>
        </p:spPr>
      </p:pic>
      <p:pic>
        <p:nvPicPr>
          <p:cNvPr id="60" name="Imagem 59">
            <a:extLst>
              <a:ext uri="{FF2B5EF4-FFF2-40B4-BE49-F238E27FC236}">
                <a16:creationId xmlns:a16="http://schemas.microsoft.com/office/drawing/2014/main" id="{9EDF16F8-80B4-8144-9061-93D91C36E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9512" y="168699"/>
            <a:ext cx="699012" cy="1009685"/>
          </a:xfrm>
          <a:prstGeom prst="rect">
            <a:avLst/>
          </a:prstGeom>
        </p:spPr>
      </p:pic>
      <p:pic>
        <p:nvPicPr>
          <p:cNvPr id="61" name="Imagem 60">
            <a:extLst>
              <a:ext uri="{FF2B5EF4-FFF2-40B4-BE49-F238E27FC236}">
                <a16:creationId xmlns:a16="http://schemas.microsoft.com/office/drawing/2014/main" id="{9CF59B3B-96E0-084F-B5CA-670241813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7378" y="168699"/>
            <a:ext cx="699012" cy="1009685"/>
          </a:xfrm>
          <a:prstGeom prst="rect">
            <a:avLst/>
          </a:prstGeom>
        </p:spPr>
      </p:pic>
      <p:pic>
        <p:nvPicPr>
          <p:cNvPr id="62" name="Imagem 61">
            <a:extLst>
              <a:ext uri="{FF2B5EF4-FFF2-40B4-BE49-F238E27FC236}">
                <a16:creationId xmlns:a16="http://schemas.microsoft.com/office/drawing/2014/main" id="{6EDCAAF5-CFD5-4449-AC83-386D44763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3445" y="168699"/>
            <a:ext cx="699012" cy="1009685"/>
          </a:xfrm>
          <a:prstGeom prst="rect">
            <a:avLst/>
          </a:prstGeom>
        </p:spPr>
      </p:pic>
      <p:pic>
        <p:nvPicPr>
          <p:cNvPr id="63" name="Imagem 62">
            <a:extLst>
              <a:ext uri="{FF2B5EF4-FFF2-40B4-BE49-F238E27FC236}">
                <a16:creationId xmlns:a16="http://schemas.microsoft.com/office/drawing/2014/main" id="{419A33D2-8F33-2444-A3C0-15D9D2E7A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1305" y="168699"/>
            <a:ext cx="699012" cy="1009685"/>
          </a:xfrm>
          <a:prstGeom prst="rect">
            <a:avLst/>
          </a:prstGeom>
        </p:spPr>
      </p:pic>
      <p:pic>
        <p:nvPicPr>
          <p:cNvPr id="66" name="Imagem 65">
            <a:extLst>
              <a:ext uri="{FF2B5EF4-FFF2-40B4-BE49-F238E27FC236}">
                <a16:creationId xmlns:a16="http://schemas.microsoft.com/office/drawing/2014/main" id="{79ADDE78-3CDF-A943-951D-2A4EC5D66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84" y="1178384"/>
            <a:ext cx="699012" cy="1009685"/>
          </a:xfrm>
          <a:prstGeom prst="rect">
            <a:avLst/>
          </a:prstGeom>
        </p:spPr>
      </p:pic>
      <p:pic>
        <p:nvPicPr>
          <p:cNvPr id="67" name="Imagem 66">
            <a:extLst>
              <a:ext uri="{FF2B5EF4-FFF2-40B4-BE49-F238E27FC236}">
                <a16:creationId xmlns:a16="http://schemas.microsoft.com/office/drawing/2014/main" id="{E22CBFC5-74B1-B74F-A7B6-9DB58C989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517" y="1178384"/>
            <a:ext cx="699012" cy="1009685"/>
          </a:xfrm>
          <a:prstGeom prst="rect">
            <a:avLst/>
          </a:prstGeom>
        </p:spPr>
      </p:pic>
      <p:pic>
        <p:nvPicPr>
          <p:cNvPr id="68" name="Imagem 67">
            <a:extLst>
              <a:ext uri="{FF2B5EF4-FFF2-40B4-BE49-F238E27FC236}">
                <a16:creationId xmlns:a16="http://schemas.microsoft.com/office/drawing/2014/main" id="{66B9C7BB-1A09-BE43-BE1B-FA230BCDE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450" y="1178384"/>
            <a:ext cx="699012" cy="1009685"/>
          </a:xfrm>
          <a:prstGeom prst="rect">
            <a:avLst/>
          </a:prstGeom>
        </p:spPr>
      </p:pic>
      <p:pic>
        <p:nvPicPr>
          <p:cNvPr id="69" name="Imagem 68">
            <a:extLst>
              <a:ext uri="{FF2B5EF4-FFF2-40B4-BE49-F238E27FC236}">
                <a16:creationId xmlns:a16="http://schemas.microsoft.com/office/drawing/2014/main" id="{DC894830-66B8-CF4F-A171-458D1C7D5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383" y="1178384"/>
            <a:ext cx="699012" cy="1009685"/>
          </a:xfrm>
          <a:prstGeom prst="rect">
            <a:avLst/>
          </a:prstGeom>
        </p:spPr>
      </p:pic>
      <p:pic>
        <p:nvPicPr>
          <p:cNvPr id="70" name="Imagem 69">
            <a:extLst>
              <a:ext uri="{FF2B5EF4-FFF2-40B4-BE49-F238E27FC236}">
                <a16:creationId xmlns:a16="http://schemas.microsoft.com/office/drawing/2014/main" id="{085C59FC-3BBE-8D4E-974A-92DEF3E92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316" y="1178384"/>
            <a:ext cx="699012" cy="1009685"/>
          </a:xfrm>
          <a:prstGeom prst="rect">
            <a:avLst/>
          </a:prstGeom>
        </p:spPr>
      </p:pic>
      <p:pic>
        <p:nvPicPr>
          <p:cNvPr id="71" name="Imagem 70">
            <a:extLst>
              <a:ext uri="{FF2B5EF4-FFF2-40B4-BE49-F238E27FC236}">
                <a16:creationId xmlns:a16="http://schemas.microsoft.com/office/drawing/2014/main" id="{66B30097-1C0D-B148-9AB5-898AF08B4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249" y="1178384"/>
            <a:ext cx="699012" cy="1009685"/>
          </a:xfrm>
          <a:prstGeom prst="rect">
            <a:avLst/>
          </a:prstGeom>
        </p:spPr>
      </p:pic>
      <p:pic>
        <p:nvPicPr>
          <p:cNvPr id="72" name="Imagem 71">
            <a:extLst>
              <a:ext uri="{FF2B5EF4-FFF2-40B4-BE49-F238E27FC236}">
                <a16:creationId xmlns:a16="http://schemas.microsoft.com/office/drawing/2014/main" id="{C543F8C6-36A5-6948-A345-B978D307F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182" y="1178384"/>
            <a:ext cx="699012" cy="1009685"/>
          </a:xfrm>
          <a:prstGeom prst="rect">
            <a:avLst/>
          </a:prstGeom>
        </p:spPr>
      </p:pic>
      <p:pic>
        <p:nvPicPr>
          <p:cNvPr id="73" name="Imagem 72">
            <a:extLst>
              <a:ext uri="{FF2B5EF4-FFF2-40B4-BE49-F238E27FC236}">
                <a16:creationId xmlns:a16="http://schemas.microsoft.com/office/drawing/2014/main" id="{91DB79F3-D633-0247-80B7-B94EC2888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115" y="1178384"/>
            <a:ext cx="699012" cy="1009685"/>
          </a:xfrm>
          <a:prstGeom prst="rect">
            <a:avLst/>
          </a:prstGeom>
        </p:spPr>
      </p:pic>
      <p:pic>
        <p:nvPicPr>
          <p:cNvPr id="74" name="Imagem 73">
            <a:extLst>
              <a:ext uri="{FF2B5EF4-FFF2-40B4-BE49-F238E27FC236}">
                <a16:creationId xmlns:a16="http://schemas.microsoft.com/office/drawing/2014/main" id="{FE90A472-9FB0-4B43-A8C7-A4BB672B6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048" y="1178384"/>
            <a:ext cx="699012" cy="1009685"/>
          </a:xfrm>
          <a:prstGeom prst="rect">
            <a:avLst/>
          </a:prstGeom>
        </p:spPr>
      </p:pic>
      <p:pic>
        <p:nvPicPr>
          <p:cNvPr id="75" name="Imagem 74">
            <a:extLst>
              <a:ext uri="{FF2B5EF4-FFF2-40B4-BE49-F238E27FC236}">
                <a16:creationId xmlns:a16="http://schemas.microsoft.com/office/drawing/2014/main" id="{1A263D64-7AB6-AE49-AEDA-066087C05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1981" y="1178384"/>
            <a:ext cx="699012" cy="1009685"/>
          </a:xfrm>
          <a:prstGeom prst="rect">
            <a:avLst/>
          </a:prstGeom>
        </p:spPr>
      </p:pic>
      <p:pic>
        <p:nvPicPr>
          <p:cNvPr id="76" name="Imagem 75">
            <a:extLst>
              <a:ext uri="{FF2B5EF4-FFF2-40B4-BE49-F238E27FC236}">
                <a16:creationId xmlns:a16="http://schemas.microsoft.com/office/drawing/2014/main" id="{E4754325-2126-334B-B38B-AC7314433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914" y="1178384"/>
            <a:ext cx="699012" cy="1009685"/>
          </a:xfrm>
          <a:prstGeom prst="rect">
            <a:avLst/>
          </a:prstGeom>
        </p:spPr>
      </p:pic>
      <p:pic>
        <p:nvPicPr>
          <p:cNvPr id="77" name="Imagem 76">
            <a:extLst>
              <a:ext uri="{FF2B5EF4-FFF2-40B4-BE49-F238E27FC236}">
                <a16:creationId xmlns:a16="http://schemas.microsoft.com/office/drawing/2014/main" id="{01F4D63F-DD89-2F4D-AB37-BB65327D7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780" y="1178384"/>
            <a:ext cx="699012" cy="1009685"/>
          </a:xfrm>
          <a:prstGeom prst="rect">
            <a:avLst/>
          </a:prstGeom>
        </p:spPr>
      </p:pic>
      <p:pic>
        <p:nvPicPr>
          <p:cNvPr id="78" name="Imagem 77">
            <a:extLst>
              <a:ext uri="{FF2B5EF4-FFF2-40B4-BE49-F238E27FC236}">
                <a16:creationId xmlns:a16="http://schemas.microsoft.com/office/drawing/2014/main" id="{8D15F2AA-E813-F647-84D4-90AEAE0C5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7713" y="1178384"/>
            <a:ext cx="699012" cy="1009685"/>
          </a:xfrm>
          <a:prstGeom prst="rect">
            <a:avLst/>
          </a:prstGeom>
        </p:spPr>
      </p:pic>
      <p:pic>
        <p:nvPicPr>
          <p:cNvPr id="79" name="Imagem 78">
            <a:extLst>
              <a:ext uri="{FF2B5EF4-FFF2-40B4-BE49-F238E27FC236}">
                <a16:creationId xmlns:a16="http://schemas.microsoft.com/office/drawing/2014/main" id="{DB35BAFE-2716-C740-B841-1F64AB3E3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1646" y="1178384"/>
            <a:ext cx="699012" cy="1009685"/>
          </a:xfrm>
          <a:prstGeom prst="rect">
            <a:avLst/>
          </a:prstGeom>
        </p:spPr>
      </p:pic>
      <p:pic>
        <p:nvPicPr>
          <p:cNvPr id="80" name="Imagem 79">
            <a:extLst>
              <a:ext uri="{FF2B5EF4-FFF2-40B4-BE49-F238E27FC236}">
                <a16:creationId xmlns:a16="http://schemas.microsoft.com/office/drawing/2014/main" id="{80E06853-A4F6-FC4C-B005-69487B38D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847" y="1178384"/>
            <a:ext cx="699012" cy="1009685"/>
          </a:xfrm>
          <a:prstGeom prst="rect">
            <a:avLst/>
          </a:prstGeom>
        </p:spPr>
      </p:pic>
      <p:pic>
        <p:nvPicPr>
          <p:cNvPr id="81" name="Imagem 80">
            <a:extLst>
              <a:ext uri="{FF2B5EF4-FFF2-40B4-BE49-F238E27FC236}">
                <a16:creationId xmlns:a16="http://schemas.microsoft.com/office/drawing/2014/main" id="{BBAFD83E-8B2A-7342-9605-AA86FB4C4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579" y="1178384"/>
            <a:ext cx="699012" cy="1009685"/>
          </a:xfrm>
          <a:prstGeom prst="rect">
            <a:avLst/>
          </a:prstGeom>
        </p:spPr>
      </p:pic>
      <p:pic>
        <p:nvPicPr>
          <p:cNvPr id="82" name="Imagem 81">
            <a:extLst>
              <a:ext uri="{FF2B5EF4-FFF2-40B4-BE49-F238E27FC236}">
                <a16:creationId xmlns:a16="http://schemas.microsoft.com/office/drawing/2014/main" id="{6B0A353D-430B-7A43-8D88-0EA54279D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9512" y="1178384"/>
            <a:ext cx="699012" cy="1009685"/>
          </a:xfrm>
          <a:prstGeom prst="rect">
            <a:avLst/>
          </a:prstGeom>
        </p:spPr>
      </p:pic>
      <p:pic>
        <p:nvPicPr>
          <p:cNvPr id="83" name="Imagem 82">
            <a:extLst>
              <a:ext uri="{FF2B5EF4-FFF2-40B4-BE49-F238E27FC236}">
                <a16:creationId xmlns:a16="http://schemas.microsoft.com/office/drawing/2014/main" id="{91505966-7AE9-7C4A-B1E1-397604A08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7378" y="1178384"/>
            <a:ext cx="699012" cy="1009685"/>
          </a:xfrm>
          <a:prstGeom prst="rect">
            <a:avLst/>
          </a:prstGeom>
        </p:spPr>
      </p:pic>
      <p:pic>
        <p:nvPicPr>
          <p:cNvPr id="84" name="Imagem 83">
            <a:extLst>
              <a:ext uri="{FF2B5EF4-FFF2-40B4-BE49-F238E27FC236}">
                <a16:creationId xmlns:a16="http://schemas.microsoft.com/office/drawing/2014/main" id="{0EFFB703-904A-BC49-B746-42FD08B14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3445" y="1178384"/>
            <a:ext cx="699012" cy="1009685"/>
          </a:xfrm>
          <a:prstGeom prst="rect">
            <a:avLst/>
          </a:prstGeom>
        </p:spPr>
      </p:pic>
      <p:pic>
        <p:nvPicPr>
          <p:cNvPr id="85" name="Imagem 84">
            <a:extLst>
              <a:ext uri="{FF2B5EF4-FFF2-40B4-BE49-F238E27FC236}">
                <a16:creationId xmlns:a16="http://schemas.microsoft.com/office/drawing/2014/main" id="{EAEB2241-D33D-9349-9C5A-DBE24A674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1305" y="1178384"/>
            <a:ext cx="699012" cy="1009685"/>
          </a:xfrm>
          <a:prstGeom prst="rect">
            <a:avLst/>
          </a:prstGeom>
        </p:spPr>
      </p:pic>
      <p:pic>
        <p:nvPicPr>
          <p:cNvPr id="87" name="Imagem 86">
            <a:extLst>
              <a:ext uri="{FF2B5EF4-FFF2-40B4-BE49-F238E27FC236}">
                <a16:creationId xmlns:a16="http://schemas.microsoft.com/office/drawing/2014/main" id="{EF7FDB86-9B05-0144-8051-B3C2A941F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84" y="2188069"/>
            <a:ext cx="699012" cy="1009685"/>
          </a:xfrm>
          <a:prstGeom prst="rect">
            <a:avLst/>
          </a:prstGeom>
        </p:spPr>
      </p:pic>
      <p:pic>
        <p:nvPicPr>
          <p:cNvPr id="88" name="Imagem 87">
            <a:extLst>
              <a:ext uri="{FF2B5EF4-FFF2-40B4-BE49-F238E27FC236}">
                <a16:creationId xmlns:a16="http://schemas.microsoft.com/office/drawing/2014/main" id="{CAC66CF8-0929-DA45-9017-CF512C0A9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517" y="2188069"/>
            <a:ext cx="699012" cy="1009685"/>
          </a:xfrm>
          <a:prstGeom prst="rect">
            <a:avLst/>
          </a:prstGeom>
        </p:spPr>
      </p:pic>
      <p:pic>
        <p:nvPicPr>
          <p:cNvPr id="89" name="Imagem 88">
            <a:extLst>
              <a:ext uri="{FF2B5EF4-FFF2-40B4-BE49-F238E27FC236}">
                <a16:creationId xmlns:a16="http://schemas.microsoft.com/office/drawing/2014/main" id="{436B7E1A-2A59-304B-88E4-0E3955045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450" y="2188069"/>
            <a:ext cx="699012" cy="1009685"/>
          </a:xfrm>
          <a:prstGeom prst="rect">
            <a:avLst/>
          </a:prstGeom>
        </p:spPr>
      </p:pic>
      <p:pic>
        <p:nvPicPr>
          <p:cNvPr id="90" name="Imagem 89">
            <a:extLst>
              <a:ext uri="{FF2B5EF4-FFF2-40B4-BE49-F238E27FC236}">
                <a16:creationId xmlns:a16="http://schemas.microsoft.com/office/drawing/2014/main" id="{890E1063-1D50-D949-9FD0-9A4FD6D24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383" y="2188069"/>
            <a:ext cx="699012" cy="1009685"/>
          </a:xfrm>
          <a:prstGeom prst="rect">
            <a:avLst/>
          </a:prstGeom>
        </p:spPr>
      </p:pic>
      <p:pic>
        <p:nvPicPr>
          <p:cNvPr id="91" name="Imagem 90">
            <a:extLst>
              <a:ext uri="{FF2B5EF4-FFF2-40B4-BE49-F238E27FC236}">
                <a16:creationId xmlns:a16="http://schemas.microsoft.com/office/drawing/2014/main" id="{F218C6FC-7733-C84C-94A9-318F772BE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316" y="2188069"/>
            <a:ext cx="699012" cy="1009685"/>
          </a:xfrm>
          <a:prstGeom prst="rect">
            <a:avLst/>
          </a:prstGeom>
        </p:spPr>
      </p:pic>
      <p:pic>
        <p:nvPicPr>
          <p:cNvPr id="92" name="Imagem 91">
            <a:extLst>
              <a:ext uri="{FF2B5EF4-FFF2-40B4-BE49-F238E27FC236}">
                <a16:creationId xmlns:a16="http://schemas.microsoft.com/office/drawing/2014/main" id="{ABBF4966-2D88-2F4F-868C-A30C2934D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249" y="2188069"/>
            <a:ext cx="699012" cy="1009685"/>
          </a:xfrm>
          <a:prstGeom prst="rect">
            <a:avLst/>
          </a:prstGeom>
        </p:spPr>
      </p:pic>
      <p:pic>
        <p:nvPicPr>
          <p:cNvPr id="93" name="Imagem 92">
            <a:extLst>
              <a:ext uri="{FF2B5EF4-FFF2-40B4-BE49-F238E27FC236}">
                <a16:creationId xmlns:a16="http://schemas.microsoft.com/office/drawing/2014/main" id="{A47F02B5-E0D0-F841-9D8D-3A22FD1AA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182" y="2188069"/>
            <a:ext cx="699012" cy="1009685"/>
          </a:xfrm>
          <a:prstGeom prst="rect">
            <a:avLst/>
          </a:prstGeom>
        </p:spPr>
      </p:pic>
      <p:pic>
        <p:nvPicPr>
          <p:cNvPr id="94" name="Imagem 93">
            <a:extLst>
              <a:ext uri="{FF2B5EF4-FFF2-40B4-BE49-F238E27FC236}">
                <a16:creationId xmlns:a16="http://schemas.microsoft.com/office/drawing/2014/main" id="{2EF8F90C-6295-BA41-B81E-6386BF5E3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115" y="2188069"/>
            <a:ext cx="699012" cy="1009685"/>
          </a:xfrm>
          <a:prstGeom prst="rect">
            <a:avLst/>
          </a:prstGeom>
        </p:spPr>
      </p:pic>
      <p:pic>
        <p:nvPicPr>
          <p:cNvPr id="95" name="Imagem 94">
            <a:extLst>
              <a:ext uri="{FF2B5EF4-FFF2-40B4-BE49-F238E27FC236}">
                <a16:creationId xmlns:a16="http://schemas.microsoft.com/office/drawing/2014/main" id="{3E1140F4-9DA0-B341-BF1A-960E7D546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048" y="2188069"/>
            <a:ext cx="699012" cy="1009685"/>
          </a:xfrm>
          <a:prstGeom prst="rect">
            <a:avLst/>
          </a:prstGeom>
        </p:spPr>
      </p:pic>
      <p:pic>
        <p:nvPicPr>
          <p:cNvPr id="96" name="Imagem 95">
            <a:extLst>
              <a:ext uri="{FF2B5EF4-FFF2-40B4-BE49-F238E27FC236}">
                <a16:creationId xmlns:a16="http://schemas.microsoft.com/office/drawing/2014/main" id="{976EDA70-CC40-0847-9D56-99EBCCF1D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1981" y="2188069"/>
            <a:ext cx="699012" cy="1009685"/>
          </a:xfrm>
          <a:prstGeom prst="rect">
            <a:avLst/>
          </a:prstGeom>
        </p:spPr>
      </p:pic>
      <p:pic>
        <p:nvPicPr>
          <p:cNvPr id="97" name="Imagem 96">
            <a:extLst>
              <a:ext uri="{FF2B5EF4-FFF2-40B4-BE49-F238E27FC236}">
                <a16:creationId xmlns:a16="http://schemas.microsoft.com/office/drawing/2014/main" id="{7A8DF9AB-CD66-EB4F-B91E-16F1D4C41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914" y="2188069"/>
            <a:ext cx="699012" cy="1009685"/>
          </a:xfrm>
          <a:prstGeom prst="rect">
            <a:avLst/>
          </a:prstGeom>
        </p:spPr>
      </p:pic>
      <p:pic>
        <p:nvPicPr>
          <p:cNvPr id="98" name="Imagem 97">
            <a:extLst>
              <a:ext uri="{FF2B5EF4-FFF2-40B4-BE49-F238E27FC236}">
                <a16:creationId xmlns:a16="http://schemas.microsoft.com/office/drawing/2014/main" id="{7827BEFD-469B-7746-8DF7-0A01BCE9F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780" y="2188069"/>
            <a:ext cx="699012" cy="1009685"/>
          </a:xfrm>
          <a:prstGeom prst="rect">
            <a:avLst/>
          </a:prstGeom>
        </p:spPr>
      </p:pic>
      <p:pic>
        <p:nvPicPr>
          <p:cNvPr id="99" name="Imagem 98">
            <a:extLst>
              <a:ext uri="{FF2B5EF4-FFF2-40B4-BE49-F238E27FC236}">
                <a16:creationId xmlns:a16="http://schemas.microsoft.com/office/drawing/2014/main" id="{3B228FAB-8525-D245-93C0-C91FC584C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7713" y="2188069"/>
            <a:ext cx="699012" cy="1009685"/>
          </a:xfrm>
          <a:prstGeom prst="rect">
            <a:avLst/>
          </a:prstGeom>
        </p:spPr>
      </p:pic>
      <p:pic>
        <p:nvPicPr>
          <p:cNvPr id="100" name="Imagem 99">
            <a:extLst>
              <a:ext uri="{FF2B5EF4-FFF2-40B4-BE49-F238E27FC236}">
                <a16:creationId xmlns:a16="http://schemas.microsoft.com/office/drawing/2014/main" id="{E17A719A-BE92-5D43-A17C-19258EB85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1646" y="2188069"/>
            <a:ext cx="699012" cy="1009685"/>
          </a:xfrm>
          <a:prstGeom prst="rect">
            <a:avLst/>
          </a:prstGeom>
        </p:spPr>
      </p:pic>
      <p:pic>
        <p:nvPicPr>
          <p:cNvPr id="101" name="Imagem 100">
            <a:extLst>
              <a:ext uri="{FF2B5EF4-FFF2-40B4-BE49-F238E27FC236}">
                <a16:creationId xmlns:a16="http://schemas.microsoft.com/office/drawing/2014/main" id="{E2ADB942-35F6-044E-8C0A-2ED180FCA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847" y="2188069"/>
            <a:ext cx="699012" cy="1009685"/>
          </a:xfrm>
          <a:prstGeom prst="rect">
            <a:avLst/>
          </a:prstGeom>
        </p:spPr>
      </p:pic>
      <p:pic>
        <p:nvPicPr>
          <p:cNvPr id="102" name="Imagem 101">
            <a:extLst>
              <a:ext uri="{FF2B5EF4-FFF2-40B4-BE49-F238E27FC236}">
                <a16:creationId xmlns:a16="http://schemas.microsoft.com/office/drawing/2014/main" id="{FC260D56-A1E2-E344-AA1F-7DA391CBC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579" y="2188069"/>
            <a:ext cx="699012" cy="1009685"/>
          </a:xfrm>
          <a:prstGeom prst="rect">
            <a:avLst/>
          </a:prstGeom>
        </p:spPr>
      </p:pic>
      <p:pic>
        <p:nvPicPr>
          <p:cNvPr id="103" name="Imagem 102">
            <a:extLst>
              <a:ext uri="{FF2B5EF4-FFF2-40B4-BE49-F238E27FC236}">
                <a16:creationId xmlns:a16="http://schemas.microsoft.com/office/drawing/2014/main" id="{CFD2AA6E-961E-F348-93FC-6A178C308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9512" y="2188069"/>
            <a:ext cx="699012" cy="1009685"/>
          </a:xfrm>
          <a:prstGeom prst="rect">
            <a:avLst/>
          </a:prstGeom>
        </p:spPr>
      </p:pic>
      <p:pic>
        <p:nvPicPr>
          <p:cNvPr id="104" name="Imagem 103">
            <a:extLst>
              <a:ext uri="{FF2B5EF4-FFF2-40B4-BE49-F238E27FC236}">
                <a16:creationId xmlns:a16="http://schemas.microsoft.com/office/drawing/2014/main" id="{CF649FC1-74CE-744F-AF8C-2B7C3A79A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7378" y="2188069"/>
            <a:ext cx="699012" cy="1009685"/>
          </a:xfrm>
          <a:prstGeom prst="rect">
            <a:avLst/>
          </a:prstGeom>
        </p:spPr>
      </p:pic>
      <p:pic>
        <p:nvPicPr>
          <p:cNvPr id="105" name="Imagem 104">
            <a:extLst>
              <a:ext uri="{FF2B5EF4-FFF2-40B4-BE49-F238E27FC236}">
                <a16:creationId xmlns:a16="http://schemas.microsoft.com/office/drawing/2014/main" id="{BEF21A74-EF1A-A847-AA0D-CAD63B0DF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3445" y="2188069"/>
            <a:ext cx="699012" cy="1009685"/>
          </a:xfrm>
          <a:prstGeom prst="rect">
            <a:avLst/>
          </a:prstGeom>
        </p:spPr>
      </p:pic>
      <p:pic>
        <p:nvPicPr>
          <p:cNvPr id="106" name="Imagem 105">
            <a:extLst>
              <a:ext uri="{FF2B5EF4-FFF2-40B4-BE49-F238E27FC236}">
                <a16:creationId xmlns:a16="http://schemas.microsoft.com/office/drawing/2014/main" id="{717C2BC3-821C-3741-B7F0-4F250C81A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1305" y="2188069"/>
            <a:ext cx="699012" cy="1009685"/>
          </a:xfrm>
          <a:prstGeom prst="rect">
            <a:avLst/>
          </a:prstGeom>
        </p:spPr>
      </p:pic>
      <p:pic>
        <p:nvPicPr>
          <p:cNvPr id="108" name="Imagem 107">
            <a:extLst>
              <a:ext uri="{FF2B5EF4-FFF2-40B4-BE49-F238E27FC236}">
                <a16:creationId xmlns:a16="http://schemas.microsoft.com/office/drawing/2014/main" id="{AC1AC368-BEDD-4641-B191-1D43F928F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84" y="3197754"/>
            <a:ext cx="699012" cy="1009685"/>
          </a:xfrm>
          <a:prstGeom prst="rect">
            <a:avLst/>
          </a:prstGeom>
        </p:spPr>
      </p:pic>
      <p:pic>
        <p:nvPicPr>
          <p:cNvPr id="109" name="Imagem 108">
            <a:extLst>
              <a:ext uri="{FF2B5EF4-FFF2-40B4-BE49-F238E27FC236}">
                <a16:creationId xmlns:a16="http://schemas.microsoft.com/office/drawing/2014/main" id="{AEBCD995-947C-5947-B7ED-DBD6A4A96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517" y="3197754"/>
            <a:ext cx="699012" cy="1009685"/>
          </a:xfrm>
          <a:prstGeom prst="rect">
            <a:avLst/>
          </a:prstGeom>
        </p:spPr>
      </p:pic>
      <p:pic>
        <p:nvPicPr>
          <p:cNvPr id="110" name="Imagem 109">
            <a:extLst>
              <a:ext uri="{FF2B5EF4-FFF2-40B4-BE49-F238E27FC236}">
                <a16:creationId xmlns:a16="http://schemas.microsoft.com/office/drawing/2014/main" id="{1391A32A-AD6E-E946-8BA6-F3EF03641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450" y="3197754"/>
            <a:ext cx="699012" cy="1009685"/>
          </a:xfrm>
          <a:prstGeom prst="rect">
            <a:avLst/>
          </a:prstGeom>
        </p:spPr>
      </p:pic>
      <p:pic>
        <p:nvPicPr>
          <p:cNvPr id="111" name="Imagem 110">
            <a:extLst>
              <a:ext uri="{FF2B5EF4-FFF2-40B4-BE49-F238E27FC236}">
                <a16:creationId xmlns:a16="http://schemas.microsoft.com/office/drawing/2014/main" id="{1C71B8FF-34F2-8544-BF34-1E1BF727D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383" y="3197754"/>
            <a:ext cx="699012" cy="1009685"/>
          </a:xfrm>
          <a:prstGeom prst="rect">
            <a:avLst/>
          </a:prstGeom>
        </p:spPr>
      </p:pic>
      <p:pic>
        <p:nvPicPr>
          <p:cNvPr id="112" name="Imagem 111">
            <a:extLst>
              <a:ext uri="{FF2B5EF4-FFF2-40B4-BE49-F238E27FC236}">
                <a16:creationId xmlns:a16="http://schemas.microsoft.com/office/drawing/2014/main" id="{5E5B7B17-BF22-7B40-AF1A-0D3D723AE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316" y="3197754"/>
            <a:ext cx="699012" cy="1009685"/>
          </a:xfrm>
          <a:prstGeom prst="rect">
            <a:avLst/>
          </a:prstGeom>
        </p:spPr>
      </p:pic>
      <p:pic>
        <p:nvPicPr>
          <p:cNvPr id="113" name="Imagem 112">
            <a:extLst>
              <a:ext uri="{FF2B5EF4-FFF2-40B4-BE49-F238E27FC236}">
                <a16:creationId xmlns:a16="http://schemas.microsoft.com/office/drawing/2014/main" id="{EB229619-BFFB-C840-A9CA-0A74D63B2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249" y="3197754"/>
            <a:ext cx="699012" cy="1009685"/>
          </a:xfrm>
          <a:prstGeom prst="rect">
            <a:avLst/>
          </a:prstGeom>
        </p:spPr>
      </p:pic>
      <p:pic>
        <p:nvPicPr>
          <p:cNvPr id="114" name="Imagem 113">
            <a:extLst>
              <a:ext uri="{FF2B5EF4-FFF2-40B4-BE49-F238E27FC236}">
                <a16:creationId xmlns:a16="http://schemas.microsoft.com/office/drawing/2014/main" id="{7B94C47B-67C6-EB4E-8E5A-BBA02D895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182" y="3197754"/>
            <a:ext cx="699012" cy="1009685"/>
          </a:xfrm>
          <a:prstGeom prst="rect">
            <a:avLst/>
          </a:prstGeom>
        </p:spPr>
      </p:pic>
      <p:pic>
        <p:nvPicPr>
          <p:cNvPr id="115" name="Imagem 114">
            <a:extLst>
              <a:ext uri="{FF2B5EF4-FFF2-40B4-BE49-F238E27FC236}">
                <a16:creationId xmlns:a16="http://schemas.microsoft.com/office/drawing/2014/main" id="{32292E80-5E1A-5C4B-8E10-B9081E93D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115" y="3197754"/>
            <a:ext cx="699012" cy="1009685"/>
          </a:xfrm>
          <a:prstGeom prst="rect">
            <a:avLst/>
          </a:prstGeom>
        </p:spPr>
      </p:pic>
      <p:pic>
        <p:nvPicPr>
          <p:cNvPr id="116" name="Imagem 115">
            <a:extLst>
              <a:ext uri="{FF2B5EF4-FFF2-40B4-BE49-F238E27FC236}">
                <a16:creationId xmlns:a16="http://schemas.microsoft.com/office/drawing/2014/main" id="{62A0D2C9-0CB3-124E-9A00-90BF86B30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048" y="3197754"/>
            <a:ext cx="699012" cy="1009685"/>
          </a:xfrm>
          <a:prstGeom prst="rect">
            <a:avLst/>
          </a:prstGeom>
        </p:spPr>
      </p:pic>
      <p:pic>
        <p:nvPicPr>
          <p:cNvPr id="117" name="Imagem 116">
            <a:extLst>
              <a:ext uri="{FF2B5EF4-FFF2-40B4-BE49-F238E27FC236}">
                <a16:creationId xmlns:a16="http://schemas.microsoft.com/office/drawing/2014/main" id="{91EF2325-CCF5-5247-9315-7020FEC27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1981" y="3197754"/>
            <a:ext cx="699012" cy="1009685"/>
          </a:xfrm>
          <a:prstGeom prst="rect">
            <a:avLst/>
          </a:prstGeom>
        </p:spPr>
      </p:pic>
      <p:pic>
        <p:nvPicPr>
          <p:cNvPr id="118" name="Imagem 117">
            <a:extLst>
              <a:ext uri="{FF2B5EF4-FFF2-40B4-BE49-F238E27FC236}">
                <a16:creationId xmlns:a16="http://schemas.microsoft.com/office/drawing/2014/main" id="{EB92940C-E8BC-BD46-8976-2B532C4DC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914" y="3197754"/>
            <a:ext cx="699012" cy="1009685"/>
          </a:xfrm>
          <a:prstGeom prst="rect">
            <a:avLst/>
          </a:prstGeom>
        </p:spPr>
      </p:pic>
      <p:pic>
        <p:nvPicPr>
          <p:cNvPr id="119" name="Imagem 118">
            <a:extLst>
              <a:ext uri="{FF2B5EF4-FFF2-40B4-BE49-F238E27FC236}">
                <a16:creationId xmlns:a16="http://schemas.microsoft.com/office/drawing/2014/main" id="{AFE646C9-63D9-F440-AE03-2B268F7A2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780" y="3197754"/>
            <a:ext cx="699012" cy="1009685"/>
          </a:xfrm>
          <a:prstGeom prst="rect">
            <a:avLst/>
          </a:prstGeom>
        </p:spPr>
      </p:pic>
      <p:pic>
        <p:nvPicPr>
          <p:cNvPr id="120" name="Imagem 119">
            <a:extLst>
              <a:ext uri="{FF2B5EF4-FFF2-40B4-BE49-F238E27FC236}">
                <a16:creationId xmlns:a16="http://schemas.microsoft.com/office/drawing/2014/main" id="{A0B047C3-2EF0-8F44-AB00-D8AEBD498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7713" y="3197754"/>
            <a:ext cx="699012" cy="1009685"/>
          </a:xfrm>
          <a:prstGeom prst="rect">
            <a:avLst/>
          </a:prstGeom>
        </p:spPr>
      </p:pic>
      <p:pic>
        <p:nvPicPr>
          <p:cNvPr id="121" name="Imagem 120">
            <a:extLst>
              <a:ext uri="{FF2B5EF4-FFF2-40B4-BE49-F238E27FC236}">
                <a16:creationId xmlns:a16="http://schemas.microsoft.com/office/drawing/2014/main" id="{34810284-DA1A-7B48-AEF4-B7EA2735B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1646" y="3197754"/>
            <a:ext cx="699012" cy="1009685"/>
          </a:xfrm>
          <a:prstGeom prst="rect">
            <a:avLst/>
          </a:prstGeom>
        </p:spPr>
      </p:pic>
      <p:pic>
        <p:nvPicPr>
          <p:cNvPr id="122" name="Imagem 121">
            <a:extLst>
              <a:ext uri="{FF2B5EF4-FFF2-40B4-BE49-F238E27FC236}">
                <a16:creationId xmlns:a16="http://schemas.microsoft.com/office/drawing/2014/main" id="{54BED403-A25B-D44C-818C-98B738196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847" y="3197754"/>
            <a:ext cx="699012" cy="1009685"/>
          </a:xfrm>
          <a:prstGeom prst="rect">
            <a:avLst/>
          </a:prstGeom>
        </p:spPr>
      </p:pic>
      <p:pic>
        <p:nvPicPr>
          <p:cNvPr id="123" name="Imagem 122">
            <a:extLst>
              <a:ext uri="{FF2B5EF4-FFF2-40B4-BE49-F238E27FC236}">
                <a16:creationId xmlns:a16="http://schemas.microsoft.com/office/drawing/2014/main" id="{33BA00B7-5849-3942-A483-A69C3A9B1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579" y="3197754"/>
            <a:ext cx="699012" cy="1009685"/>
          </a:xfrm>
          <a:prstGeom prst="rect">
            <a:avLst/>
          </a:prstGeom>
        </p:spPr>
      </p:pic>
      <p:pic>
        <p:nvPicPr>
          <p:cNvPr id="124" name="Imagem 123">
            <a:extLst>
              <a:ext uri="{FF2B5EF4-FFF2-40B4-BE49-F238E27FC236}">
                <a16:creationId xmlns:a16="http://schemas.microsoft.com/office/drawing/2014/main" id="{5CE64129-15FE-BF42-89FE-2625EB8D2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9512" y="3197754"/>
            <a:ext cx="699012" cy="1009685"/>
          </a:xfrm>
          <a:prstGeom prst="rect">
            <a:avLst/>
          </a:prstGeom>
        </p:spPr>
      </p:pic>
      <p:pic>
        <p:nvPicPr>
          <p:cNvPr id="125" name="Imagem 124">
            <a:extLst>
              <a:ext uri="{FF2B5EF4-FFF2-40B4-BE49-F238E27FC236}">
                <a16:creationId xmlns:a16="http://schemas.microsoft.com/office/drawing/2014/main" id="{43A07E15-F8BC-5742-9C92-5B51AD2D0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7378" y="3197754"/>
            <a:ext cx="699012" cy="1009685"/>
          </a:xfrm>
          <a:prstGeom prst="rect">
            <a:avLst/>
          </a:prstGeom>
        </p:spPr>
      </p:pic>
      <p:pic>
        <p:nvPicPr>
          <p:cNvPr id="126" name="Imagem 125">
            <a:extLst>
              <a:ext uri="{FF2B5EF4-FFF2-40B4-BE49-F238E27FC236}">
                <a16:creationId xmlns:a16="http://schemas.microsoft.com/office/drawing/2014/main" id="{44468754-CC6A-D048-B520-BDFE1DD6B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3445" y="3197754"/>
            <a:ext cx="699012" cy="1009685"/>
          </a:xfrm>
          <a:prstGeom prst="rect">
            <a:avLst/>
          </a:prstGeom>
        </p:spPr>
      </p:pic>
      <p:pic>
        <p:nvPicPr>
          <p:cNvPr id="127" name="Imagem 126">
            <a:extLst>
              <a:ext uri="{FF2B5EF4-FFF2-40B4-BE49-F238E27FC236}">
                <a16:creationId xmlns:a16="http://schemas.microsoft.com/office/drawing/2014/main" id="{EB77FC46-7C47-B745-9C1C-640B5DCEF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1305" y="3197754"/>
            <a:ext cx="699012" cy="1009685"/>
          </a:xfrm>
          <a:prstGeom prst="rect">
            <a:avLst/>
          </a:prstGeom>
        </p:spPr>
      </p:pic>
      <p:pic>
        <p:nvPicPr>
          <p:cNvPr id="129" name="Imagem 128">
            <a:extLst>
              <a:ext uri="{FF2B5EF4-FFF2-40B4-BE49-F238E27FC236}">
                <a16:creationId xmlns:a16="http://schemas.microsoft.com/office/drawing/2014/main" id="{62B2EC65-CC2D-2342-9C8D-5D88F8E06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26" y="4207439"/>
            <a:ext cx="699012" cy="1009685"/>
          </a:xfrm>
          <a:prstGeom prst="rect">
            <a:avLst/>
          </a:prstGeom>
        </p:spPr>
      </p:pic>
      <p:pic>
        <p:nvPicPr>
          <p:cNvPr id="130" name="Imagem 129">
            <a:extLst>
              <a:ext uri="{FF2B5EF4-FFF2-40B4-BE49-F238E27FC236}">
                <a16:creationId xmlns:a16="http://schemas.microsoft.com/office/drawing/2014/main" id="{1BDD9822-088A-C244-9BB3-DBCC72C9C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059" y="4207439"/>
            <a:ext cx="699012" cy="1009685"/>
          </a:xfrm>
          <a:prstGeom prst="rect">
            <a:avLst/>
          </a:prstGeom>
        </p:spPr>
      </p:pic>
      <p:pic>
        <p:nvPicPr>
          <p:cNvPr id="131" name="Imagem 130">
            <a:extLst>
              <a:ext uri="{FF2B5EF4-FFF2-40B4-BE49-F238E27FC236}">
                <a16:creationId xmlns:a16="http://schemas.microsoft.com/office/drawing/2014/main" id="{2A7ED116-1FB2-DD44-82B9-EC06458DD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992" y="4207439"/>
            <a:ext cx="699012" cy="1009685"/>
          </a:xfrm>
          <a:prstGeom prst="rect">
            <a:avLst/>
          </a:prstGeom>
        </p:spPr>
      </p:pic>
      <p:pic>
        <p:nvPicPr>
          <p:cNvPr id="132" name="Imagem 131">
            <a:extLst>
              <a:ext uri="{FF2B5EF4-FFF2-40B4-BE49-F238E27FC236}">
                <a16:creationId xmlns:a16="http://schemas.microsoft.com/office/drawing/2014/main" id="{63E8646A-AE00-0D47-A4D8-59E718B09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25" y="4207439"/>
            <a:ext cx="699012" cy="1009685"/>
          </a:xfrm>
          <a:prstGeom prst="rect">
            <a:avLst/>
          </a:prstGeom>
        </p:spPr>
      </p:pic>
      <p:pic>
        <p:nvPicPr>
          <p:cNvPr id="133" name="Imagem 132">
            <a:extLst>
              <a:ext uri="{FF2B5EF4-FFF2-40B4-BE49-F238E27FC236}">
                <a16:creationId xmlns:a16="http://schemas.microsoft.com/office/drawing/2014/main" id="{0B9B2849-80D7-D247-B20A-2CCCCCEE7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858" y="4207439"/>
            <a:ext cx="699012" cy="1009685"/>
          </a:xfrm>
          <a:prstGeom prst="rect">
            <a:avLst/>
          </a:prstGeom>
        </p:spPr>
      </p:pic>
      <p:pic>
        <p:nvPicPr>
          <p:cNvPr id="134" name="Imagem 133">
            <a:extLst>
              <a:ext uri="{FF2B5EF4-FFF2-40B4-BE49-F238E27FC236}">
                <a16:creationId xmlns:a16="http://schemas.microsoft.com/office/drawing/2014/main" id="{01DA2188-AC1B-AC45-8A28-5B95BB336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791" y="4207439"/>
            <a:ext cx="699012" cy="1009685"/>
          </a:xfrm>
          <a:prstGeom prst="rect">
            <a:avLst/>
          </a:prstGeom>
        </p:spPr>
      </p:pic>
      <p:pic>
        <p:nvPicPr>
          <p:cNvPr id="135" name="Imagem 134">
            <a:extLst>
              <a:ext uri="{FF2B5EF4-FFF2-40B4-BE49-F238E27FC236}">
                <a16:creationId xmlns:a16="http://schemas.microsoft.com/office/drawing/2014/main" id="{44C1750D-1E69-B34B-AE67-C580E6798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724" y="4207439"/>
            <a:ext cx="699012" cy="1009685"/>
          </a:xfrm>
          <a:prstGeom prst="rect">
            <a:avLst/>
          </a:prstGeom>
        </p:spPr>
      </p:pic>
      <p:pic>
        <p:nvPicPr>
          <p:cNvPr id="136" name="Imagem 135">
            <a:extLst>
              <a:ext uri="{FF2B5EF4-FFF2-40B4-BE49-F238E27FC236}">
                <a16:creationId xmlns:a16="http://schemas.microsoft.com/office/drawing/2014/main" id="{7511B3A7-48CC-1049-BBBC-3DF9ED89C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657" y="4207439"/>
            <a:ext cx="699012" cy="1009685"/>
          </a:xfrm>
          <a:prstGeom prst="rect">
            <a:avLst/>
          </a:prstGeom>
        </p:spPr>
      </p:pic>
      <p:pic>
        <p:nvPicPr>
          <p:cNvPr id="137" name="Imagem 136">
            <a:extLst>
              <a:ext uri="{FF2B5EF4-FFF2-40B4-BE49-F238E27FC236}">
                <a16:creationId xmlns:a16="http://schemas.microsoft.com/office/drawing/2014/main" id="{8F97A80D-1514-F54F-AD75-A4C29F551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590" y="4207439"/>
            <a:ext cx="699012" cy="1009685"/>
          </a:xfrm>
          <a:prstGeom prst="rect">
            <a:avLst/>
          </a:prstGeom>
        </p:spPr>
      </p:pic>
      <p:pic>
        <p:nvPicPr>
          <p:cNvPr id="138" name="Imagem 137">
            <a:extLst>
              <a:ext uri="{FF2B5EF4-FFF2-40B4-BE49-F238E27FC236}">
                <a16:creationId xmlns:a16="http://schemas.microsoft.com/office/drawing/2014/main" id="{C307795E-BC70-5A47-A68A-FB2646FDB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523" y="4207439"/>
            <a:ext cx="699012" cy="1009685"/>
          </a:xfrm>
          <a:prstGeom prst="rect">
            <a:avLst/>
          </a:prstGeom>
        </p:spPr>
      </p:pic>
      <p:pic>
        <p:nvPicPr>
          <p:cNvPr id="139" name="Imagem 138">
            <a:extLst>
              <a:ext uri="{FF2B5EF4-FFF2-40B4-BE49-F238E27FC236}">
                <a16:creationId xmlns:a16="http://schemas.microsoft.com/office/drawing/2014/main" id="{95414A13-6FB0-2D42-8AC3-63BB4F5FA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3456" y="4207439"/>
            <a:ext cx="699012" cy="1009685"/>
          </a:xfrm>
          <a:prstGeom prst="rect">
            <a:avLst/>
          </a:prstGeom>
        </p:spPr>
      </p:pic>
      <p:pic>
        <p:nvPicPr>
          <p:cNvPr id="140" name="Imagem 139">
            <a:extLst>
              <a:ext uri="{FF2B5EF4-FFF2-40B4-BE49-F238E27FC236}">
                <a16:creationId xmlns:a16="http://schemas.microsoft.com/office/drawing/2014/main" id="{9CEE5A4C-B766-8041-A915-FE5BD933E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1322" y="4207439"/>
            <a:ext cx="699012" cy="1009685"/>
          </a:xfrm>
          <a:prstGeom prst="rect">
            <a:avLst/>
          </a:prstGeom>
        </p:spPr>
      </p:pic>
      <p:pic>
        <p:nvPicPr>
          <p:cNvPr id="141" name="Imagem 140">
            <a:extLst>
              <a:ext uri="{FF2B5EF4-FFF2-40B4-BE49-F238E27FC236}">
                <a16:creationId xmlns:a16="http://schemas.microsoft.com/office/drawing/2014/main" id="{FD9AF19D-DABF-BF4E-BF14-E07D191C5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5255" y="4207439"/>
            <a:ext cx="699012" cy="1009685"/>
          </a:xfrm>
          <a:prstGeom prst="rect">
            <a:avLst/>
          </a:prstGeom>
        </p:spPr>
      </p:pic>
      <p:pic>
        <p:nvPicPr>
          <p:cNvPr id="142" name="Imagem 141">
            <a:extLst>
              <a:ext uri="{FF2B5EF4-FFF2-40B4-BE49-F238E27FC236}">
                <a16:creationId xmlns:a16="http://schemas.microsoft.com/office/drawing/2014/main" id="{50E121C9-F562-2846-8915-876F1E041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9188" y="4207439"/>
            <a:ext cx="699012" cy="1009685"/>
          </a:xfrm>
          <a:prstGeom prst="rect">
            <a:avLst/>
          </a:prstGeom>
        </p:spPr>
      </p:pic>
      <p:pic>
        <p:nvPicPr>
          <p:cNvPr id="143" name="Imagem 142">
            <a:extLst>
              <a:ext uri="{FF2B5EF4-FFF2-40B4-BE49-F238E27FC236}">
                <a16:creationId xmlns:a16="http://schemas.microsoft.com/office/drawing/2014/main" id="{DE30E81C-0B78-6D4A-83FE-C5D3DA825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7389" y="4207439"/>
            <a:ext cx="699012" cy="1009685"/>
          </a:xfrm>
          <a:prstGeom prst="rect">
            <a:avLst/>
          </a:prstGeom>
        </p:spPr>
      </p:pic>
      <p:pic>
        <p:nvPicPr>
          <p:cNvPr id="144" name="Imagem 143">
            <a:extLst>
              <a:ext uri="{FF2B5EF4-FFF2-40B4-BE49-F238E27FC236}">
                <a16:creationId xmlns:a16="http://schemas.microsoft.com/office/drawing/2014/main" id="{CE8E526B-0ED2-234D-A29F-2064227CC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3121" y="4207439"/>
            <a:ext cx="699012" cy="1009685"/>
          </a:xfrm>
          <a:prstGeom prst="rect">
            <a:avLst/>
          </a:prstGeom>
        </p:spPr>
      </p:pic>
      <p:pic>
        <p:nvPicPr>
          <p:cNvPr id="145" name="Imagem 144">
            <a:extLst>
              <a:ext uri="{FF2B5EF4-FFF2-40B4-BE49-F238E27FC236}">
                <a16:creationId xmlns:a16="http://schemas.microsoft.com/office/drawing/2014/main" id="{D442FEF8-EED2-7145-8A83-5EFD11BCE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7054" y="4207439"/>
            <a:ext cx="699012" cy="1009685"/>
          </a:xfrm>
          <a:prstGeom prst="rect">
            <a:avLst/>
          </a:prstGeom>
        </p:spPr>
      </p:pic>
      <p:pic>
        <p:nvPicPr>
          <p:cNvPr id="146" name="Imagem 145">
            <a:extLst>
              <a:ext uri="{FF2B5EF4-FFF2-40B4-BE49-F238E27FC236}">
                <a16:creationId xmlns:a16="http://schemas.microsoft.com/office/drawing/2014/main" id="{E26E5141-B613-D542-ACFA-4ADDC2EC0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4920" y="4207439"/>
            <a:ext cx="699012" cy="1009685"/>
          </a:xfrm>
          <a:prstGeom prst="rect">
            <a:avLst/>
          </a:prstGeom>
        </p:spPr>
      </p:pic>
      <p:pic>
        <p:nvPicPr>
          <p:cNvPr id="147" name="Imagem 146">
            <a:extLst>
              <a:ext uri="{FF2B5EF4-FFF2-40B4-BE49-F238E27FC236}">
                <a16:creationId xmlns:a16="http://schemas.microsoft.com/office/drawing/2014/main" id="{F06132FA-69EF-CF43-BA73-A80127093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0987" y="4207439"/>
            <a:ext cx="699012" cy="1009685"/>
          </a:xfrm>
          <a:prstGeom prst="rect">
            <a:avLst/>
          </a:prstGeom>
        </p:spPr>
      </p:pic>
      <p:pic>
        <p:nvPicPr>
          <p:cNvPr id="148" name="Imagem 147">
            <a:extLst>
              <a:ext uri="{FF2B5EF4-FFF2-40B4-BE49-F238E27FC236}">
                <a16:creationId xmlns:a16="http://schemas.microsoft.com/office/drawing/2014/main" id="{45F6B693-104B-1643-97BD-7AE0252FF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8847" y="4207439"/>
            <a:ext cx="699012" cy="100968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436EC0AD-97E4-6542-92E9-3FF86541A2EA}"/>
              </a:ext>
            </a:extLst>
          </p:cNvPr>
          <p:cNvSpPr txBox="1"/>
          <p:nvPr/>
        </p:nvSpPr>
        <p:spPr>
          <a:xfrm>
            <a:off x="373706" y="5679616"/>
            <a:ext cx="11656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Roboto" panose="02000000000000000000" pitchFamily="2" charset="0"/>
                <a:ea typeface="Roboto" panose="02000000000000000000" pitchFamily="2" charset="0"/>
              </a:rPr>
              <a:t>They will survive, even if they don’t go to the hospital… </a:t>
            </a:r>
          </a:p>
        </p:txBody>
      </p:sp>
    </p:spTree>
    <p:extLst>
      <p:ext uri="{BB962C8B-B14F-4D97-AF65-F5344CB8AC3E}">
        <p14:creationId xmlns:p14="http://schemas.microsoft.com/office/powerpoint/2010/main" val="2647934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4475584-31C3-A546-84AB-FC3C41ACF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84" y="168699"/>
            <a:ext cx="699012" cy="100968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4631141-F90B-3146-B562-61289BD4B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517" y="168699"/>
            <a:ext cx="699012" cy="100968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8D7A2F7-DAE7-4341-932B-A633A9014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450" y="168699"/>
            <a:ext cx="699012" cy="100968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96D8F51-DFDC-DA46-8F36-CDD3FCA29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383" y="168699"/>
            <a:ext cx="699012" cy="100968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BEA45D5-1D38-494A-85F7-702A1715A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316" y="168699"/>
            <a:ext cx="699012" cy="100968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9DFA3DE-6927-6349-B279-750242DF1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249" y="168699"/>
            <a:ext cx="699012" cy="100968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D3F587B-D8DF-8B41-ABD9-8005D0B1D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182" y="168699"/>
            <a:ext cx="699012" cy="100968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EFFB5993-E47E-9C49-8CD3-E42C112A2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115" y="168699"/>
            <a:ext cx="699012" cy="100968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5BC015A-4CBA-D547-8165-3CBB3807F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048" y="168699"/>
            <a:ext cx="699012" cy="100968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792D614D-64F2-D341-A2CB-DEEEE179F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1981" y="168699"/>
            <a:ext cx="699012" cy="1009685"/>
          </a:xfrm>
          <a:prstGeom prst="rect">
            <a:avLst/>
          </a:prstGeom>
        </p:spPr>
      </p:pic>
      <p:pic>
        <p:nvPicPr>
          <p:cNvPr id="54" name="Imagem 53">
            <a:extLst>
              <a:ext uri="{FF2B5EF4-FFF2-40B4-BE49-F238E27FC236}">
                <a16:creationId xmlns:a16="http://schemas.microsoft.com/office/drawing/2014/main" id="{753E7118-7047-DA48-B609-5F5D69778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914" y="168699"/>
            <a:ext cx="699012" cy="1009685"/>
          </a:xfrm>
          <a:prstGeom prst="rect">
            <a:avLst/>
          </a:prstGeom>
        </p:spPr>
      </p:pic>
      <p:pic>
        <p:nvPicPr>
          <p:cNvPr id="55" name="Imagem 54">
            <a:extLst>
              <a:ext uri="{FF2B5EF4-FFF2-40B4-BE49-F238E27FC236}">
                <a16:creationId xmlns:a16="http://schemas.microsoft.com/office/drawing/2014/main" id="{481F43AC-213C-2C4C-BBE1-62EDB3A88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780" y="168699"/>
            <a:ext cx="699012" cy="1009685"/>
          </a:xfrm>
          <a:prstGeom prst="rect">
            <a:avLst/>
          </a:prstGeom>
        </p:spPr>
      </p:pic>
      <p:pic>
        <p:nvPicPr>
          <p:cNvPr id="56" name="Imagem 55">
            <a:extLst>
              <a:ext uri="{FF2B5EF4-FFF2-40B4-BE49-F238E27FC236}">
                <a16:creationId xmlns:a16="http://schemas.microsoft.com/office/drawing/2014/main" id="{3E802E90-2330-2648-A8C6-8CB69FFDC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7713" y="168699"/>
            <a:ext cx="699012" cy="1009685"/>
          </a:xfrm>
          <a:prstGeom prst="rect">
            <a:avLst/>
          </a:prstGeom>
        </p:spPr>
      </p:pic>
      <p:pic>
        <p:nvPicPr>
          <p:cNvPr id="57" name="Imagem 56">
            <a:extLst>
              <a:ext uri="{FF2B5EF4-FFF2-40B4-BE49-F238E27FC236}">
                <a16:creationId xmlns:a16="http://schemas.microsoft.com/office/drawing/2014/main" id="{4FCFE276-4B45-C144-A5C7-3AB7862B0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1646" y="168699"/>
            <a:ext cx="699012" cy="1009685"/>
          </a:xfrm>
          <a:prstGeom prst="rect">
            <a:avLst/>
          </a:prstGeom>
        </p:spPr>
      </p:pic>
      <p:pic>
        <p:nvPicPr>
          <p:cNvPr id="58" name="Imagem 57">
            <a:extLst>
              <a:ext uri="{FF2B5EF4-FFF2-40B4-BE49-F238E27FC236}">
                <a16:creationId xmlns:a16="http://schemas.microsoft.com/office/drawing/2014/main" id="{914202BF-E96A-B94A-A947-742F9469E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847" y="168699"/>
            <a:ext cx="699012" cy="1009685"/>
          </a:xfrm>
          <a:prstGeom prst="rect">
            <a:avLst/>
          </a:prstGeom>
        </p:spPr>
      </p:pic>
      <p:pic>
        <p:nvPicPr>
          <p:cNvPr id="59" name="Imagem 58">
            <a:extLst>
              <a:ext uri="{FF2B5EF4-FFF2-40B4-BE49-F238E27FC236}">
                <a16:creationId xmlns:a16="http://schemas.microsoft.com/office/drawing/2014/main" id="{901D2BEE-BE14-7B49-ACE8-2C65AE62F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579" y="168699"/>
            <a:ext cx="699012" cy="1009685"/>
          </a:xfrm>
          <a:prstGeom prst="rect">
            <a:avLst/>
          </a:prstGeom>
        </p:spPr>
      </p:pic>
      <p:pic>
        <p:nvPicPr>
          <p:cNvPr id="60" name="Imagem 59">
            <a:extLst>
              <a:ext uri="{FF2B5EF4-FFF2-40B4-BE49-F238E27FC236}">
                <a16:creationId xmlns:a16="http://schemas.microsoft.com/office/drawing/2014/main" id="{9EDF16F8-80B4-8144-9061-93D91C36E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9512" y="168699"/>
            <a:ext cx="699012" cy="1009685"/>
          </a:xfrm>
          <a:prstGeom prst="rect">
            <a:avLst/>
          </a:prstGeom>
        </p:spPr>
      </p:pic>
      <p:pic>
        <p:nvPicPr>
          <p:cNvPr id="61" name="Imagem 60">
            <a:extLst>
              <a:ext uri="{FF2B5EF4-FFF2-40B4-BE49-F238E27FC236}">
                <a16:creationId xmlns:a16="http://schemas.microsoft.com/office/drawing/2014/main" id="{9CF59B3B-96E0-084F-B5CA-670241813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7378" y="168699"/>
            <a:ext cx="699012" cy="1009685"/>
          </a:xfrm>
          <a:prstGeom prst="rect">
            <a:avLst/>
          </a:prstGeom>
        </p:spPr>
      </p:pic>
      <p:pic>
        <p:nvPicPr>
          <p:cNvPr id="62" name="Imagem 61">
            <a:extLst>
              <a:ext uri="{FF2B5EF4-FFF2-40B4-BE49-F238E27FC236}">
                <a16:creationId xmlns:a16="http://schemas.microsoft.com/office/drawing/2014/main" id="{6EDCAAF5-CFD5-4449-AC83-386D44763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3445" y="168699"/>
            <a:ext cx="699012" cy="1009685"/>
          </a:xfrm>
          <a:prstGeom prst="rect">
            <a:avLst/>
          </a:prstGeom>
        </p:spPr>
      </p:pic>
      <p:pic>
        <p:nvPicPr>
          <p:cNvPr id="63" name="Imagem 62">
            <a:extLst>
              <a:ext uri="{FF2B5EF4-FFF2-40B4-BE49-F238E27FC236}">
                <a16:creationId xmlns:a16="http://schemas.microsoft.com/office/drawing/2014/main" id="{419A33D2-8F33-2444-A3C0-15D9D2E7A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1305" y="168699"/>
            <a:ext cx="699012" cy="1009685"/>
          </a:xfrm>
          <a:prstGeom prst="rect">
            <a:avLst/>
          </a:prstGeom>
        </p:spPr>
      </p:pic>
      <p:pic>
        <p:nvPicPr>
          <p:cNvPr id="66" name="Imagem 65">
            <a:extLst>
              <a:ext uri="{FF2B5EF4-FFF2-40B4-BE49-F238E27FC236}">
                <a16:creationId xmlns:a16="http://schemas.microsoft.com/office/drawing/2014/main" id="{79ADDE78-3CDF-A943-951D-2A4EC5D66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84" y="1178384"/>
            <a:ext cx="699012" cy="1009685"/>
          </a:xfrm>
          <a:prstGeom prst="rect">
            <a:avLst/>
          </a:prstGeom>
        </p:spPr>
      </p:pic>
      <p:pic>
        <p:nvPicPr>
          <p:cNvPr id="67" name="Imagem 66">
            <a:extLst>
              <a:ext uri="{FF2B5EF4-FFF2-40B4-BE49-F238E27FC236}">
                <a16:creationId xmlns:a16="http://schemas.microsoft.com/office/drawing/2014/main" id="{E22CBFC5-74B1-B74F-A7B6-9DB58C989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517" y="1178384"/>
            <a:ext cx="699012" cy="1009685"/>
          </a:xfrm>
          <a:prstGeom prst="rect">
            <a:avLst/>
          </a:prstGeom>
        </p:spPr>
      </p:pic>
      <p:pic>
        <p:nvPicPr>
          <p:cNvPr id="68" name="Imagem 67">
            <a:extLst>
              <a:ext uri="{FF2B5EF4-FFF2-40B4-BE49-F238E27FC236}">
                <a16:creationId xmlns:a16="http://schemas.microsoft.com/office/drawing/2014/main" id="{66B9C7BB-1A09-BE43-BE1B-FA230BCDE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450" y="1178384"/>
            <a:ext cx="699012" cy="1009685"/>
          </a:xfrm>
          <a:prstGeom prst="rect">
            <a:avLst/>
          </a:prstGeom>
        </p:spPr>
      </p:pic>
      <p:pic>
        <p:nvPicPr>
          <p:cNvPr id="69" name="Imagem 68">
            <a:extLst>
              <a:ext uri="{FF2B5EF4-FFF2-40B4-BE49-F238E27FC236}">
                <a16:creationId xmlns:a16="http://schemas.microsoft.com/office/drawing/2014/main" id="{DC894830-66B8-CF4F-A171-458D1C7D5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383" y="1178384"/>
            <a:ext cx="699012" cy="1009685"/>
          </a:xfrm>
          <a:prstGeom prst="rect">
            <a:avLst/>
          </a:prstGeom>
        </p:spPr>
      </p:pic>
      <p:pic>
        <p:nvPicPr>
          <p:cNvPr id="70" name="Imagem 69">
            <a:extLst>
              <a:ext uri="{FF2B5EF4-FFF2-40B4-BE49-F238E27FC236}">
                <a16:creationId xmlns:a16="http://schemas.microsoft.com/office/drawing/2014/main" id="{085C59FC-3BBE-8D4E-974A-92DEF3E92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316" y="1178384"/>
            <a:ext cx="699012" cy="1009685"/>
          </a:xfrm>
          <a:prstGeom prst="rect">
            <a:avLst/>
          </a:prstGeom>
        </p:spPr>
      </p:pic>
      <p:pic>
        <p:nvPicPr>
          <p:cNvPr id="71" name="Imagem 70">
            <a:extLst>
              <a:ext uri="{FF2B5EF4-FFF2-40B4-BE49-F238E27FC236}">
                <a16:creationId xmlns:a16="http://schemas.microsoft.com/office/drawing/2014/main" id="{66B30097-1C0D-B148-9AB5-898AF08B4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249" y="1178384"/>
            <a:ext cx="699012" cy="1009685"/>
          </a:xfrm>
          <a:prstGeom prst="rect">
            <a:avLst/>
          </a:prstGeom>
        </p:spPr>
      </p:pic>
      <p:pic>
        <p:nvPicPr>
          <p:cNvPr id="72" name="Imagem 71">
            <a:extLst>
              <a:ext uri="{FF2B5EF4-FFF2-40B4-BE49-F238E27FC236}">
                <a16:creationId xmlns:a16="http://schemas.microsoft.com/office/drawing/2014/main" id="{C543F8C6-36A5-6948-A345-B978D307F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182" y="1178384"/>
            <a:ext cx="699012" cy="1009685"/>
          </a:xfrm>
          <a:prstGeom prst="rect">
            <a:avLst/>
          </a:prstGeom>
        </p:spPr>
      </p:pic>
      <p:pic>
        <p:nvPicPr>
          <p:cNvPr id="73" name="Imagem 72">
            <a:extLst>
              <a:ext uri="{FF2B5EF4-FFF2-40B4-BE49-F238E27FC236}">
                <a16:creationId xmlns:a16="http://schemas.microsoft.com/office/drawing/2014/main" id="{91DB79F3-D633-0247-80B7-B94EC2888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115" y="1178384"/>
            <a:ext cx="699012" cy="1009685"/>
          </a:xfrm>
          <a:prstGeom prst="rect">
            <a:avLst/>
          </a:prstGeom>
        </p:spPr>
      </p:pic>
      <p:pic>
        <p:nvPicPr>
          <p:cNvPr id="74" name="Imagem 73">
            <a:extLst>
              <a:ext uri="{FF2B5EF4-FFF2-40B4-BE49-F238E27FC236}">
                <a16:creationId xmlns:a16="http://schemas.microsoft.com/office/drawing/2014/main" id="{FE90A472-9FB0-4B43-A8C7-A4BB672B6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048" y="1178384"/>
            <a:ext cx="699012" cy="1009685"/>
          </a:xfrm>
          <a:prstGeom prst="rect">
            <a:avLst/>
          </a:prstGeom>
        </p:spPr>
      </p:pic>
      <p:pic>
        <p:nvPicPr>
          <p:cNvPr id="75" name="Imagem 74">
            <a:extLst>
              <a:ext uri="{FF2B5EF4-FFF2-40B4-BE49-F238E27FC236}">
                <a16:creationId xmlns:a16="http://schemas.microsoft.com/office/drawing/2014/main" id="{1A263D64-7AB6-AE49-AEDA-066087C05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1981" y="1178384"/>
            <a:ext cx="699012" cy="1009685"/>
          </a:xfrm>
          <a:prstGeom prst="rect">
            <a:avLst/>
          </a:prstGeom>
        </p:spPr>
      </p:pic>
      <p:pic>
        <p:nvPicPr>
          <p:cNvPr id="76" name="Imagem 75">
            <a:extLst>
              <a:ext uri="{FF2B5EF4-FFF2-40B4-BE49-F238E27FC236}">
                <a16:creationId xmlns:a16="http://schemas.microsoft.com/office/drawing/2014/main" id="{E4754325-2126-334B-B38B-AC7314433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914" y="1178384"/>
            <a:ext cx="699012" cy="1009685"/>
          </a:xfrm>
          <a:prstGeom prst="rect">
            <a:avLst/>
          </a:prstGeom>
        </p:spPr>
      </p:pic>
      <p:pic>
        <p:nvPicPr>
          <p:cNvPr id="77" name="Imagem 76">
            <a:extLst>
              <a:ext uri="{FF2B5EF4-FFF2-40B4-BE49-F238E27FC236}">
                <a16:creationId xmlns:a16="http://schemas.microsoft.com/office/drawing/2014/main" id="{01F4D63F-DD89-2F4D-AB37-BB65327D7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780" y="1178384"/>
            <a:ext cx="699012" cy="1009685"/>
          </a:xfrm>
          <a:prstGeom prst="rect">
            <a:avLst/>
          </a:prstGeom>
        </p:spPr>
      </p:pic>
      <p:pic>
        <p:nvPicPr>
          <p:cNvPr id="78" name="Imagem 77">
            <a:extLst>
              <a:ext uri="{FF2B5EF4-FFF2-40B4-BE49-F238E27FC236}">
                <a16:creationId xmlns:a16="http://schemas.microsoft.com/office/drawing/2014/main" id="{8D15F2AA-E813-F647-84D4-90AEAE0C5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7713" y="1178384"/>
            <a:ext cx="699012" cy="1009685"/>
          </a:xfrm>
          <a:prstGeom prst="rect">
            <a:avLst/>
          </a:prstGeom>
        </p:spPr>
      </p:pic>
      <p:pic>
        <p:nvPicPr>
          <p:cNvPr id="79" name="Imagem 78">
            <a:extLst>
              <a:ext uri="{FF2B5EF4-FFF2-40B4-BE49-F238E27FC236}">
                <a16:creationId xmlns:a16="http://schemas.microsoft.com/office/drawing/2014/main" id="{DB35BAFE-2716-C740-B841-1F64AB3E3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1646" y="1178384"/>
            <a:ext cx="699012" cy="1009685"/>
          </a:xfrm>
          <a:prstGeom prst="rect">
            <a:avLst/>
          </a:prstGeom>
        </p:spPr>
      </p:pic>
      <p:pic>
        <p:nvPicPr>
          <p:cNvPr id="80" name="Imagem 79">
            <a:extLst>
              <a:ext uri="{FF2B5EF4-FFF2-40B4-BE49-F238E27FC236}">
                <a16:creationId xmlns:a16="http://schemas.microsoft.com/office/drawing/2014/main" id="{80E06853-A4F6-FC4C-B005-69487B38D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847" y="1178384"/>
            <a:ext cx="699012" cy="1009685"/>
          </a:xfrm>
          <a:prstGeom prst="rect">
            <a:avLst/>
          </a:prstGeom>
        </p:spPr>
      </p:pic>
      <p:pic>
        <p:nvPicPr>
          <p:cNvPr id="81" name="Imagem 80">
            <a:extLst>
              <a:ext uri="{FF2B5EF4-FFF2-40B4-BE49-F238E27FC236}">
                <a16:creationId xmlns:a16="http://schemas.microsoft.com/office/drawing/2014/main" id="{BBAFD83E-8B2A-7342-9605-AA86FB4C467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995579" y="1178384"/>
            <a:ext cx="699012" cy="1009685"/>
          </a:xfrm>
          <a:prstGeom prst="rect">
            <a:avLst/>
          </a:prstGeom>
        </p:spPr>
      </p:pic>
      <p:pic>
        <p:nvPicPr>
          <p:cNvPr id="82" name="Imagem 81">
            <a:extLst>
              <a:ext uri="{FF2B5EF4-FFF2-40B4-BE49-F238E27FC236}">
                <a16:creationId xmlns:a16="http://schemas.microsoft.com/office/drawing/2014/main" id="{6B0A353D-430B-7A43-8D88-0EA54279D66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579512" y="1178384"/>
            <a:ext cx="699012" cy="1009685"/>
          </a:xfrm>
          <a:prstGeom prst="rect">
            <a:avLst/>
          </a:prstGeom>
        </p:spPr>
      </p:pic>
      <p:pic>
        <p:nvPicPr>
          <p:cNvPr id="83" name="Imagem 82">
            <a:extLst>
              <a:ext uri="{FF2B5EF4-FFF2-40B4-BE49-F238E27FC236}">
                <a16:creationId xmlns:a16="http://schemas.microsoft.com/office/drawing/2014/main" id="{91505966-7AE9-7C4A-B1E1-397604A0893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747378" y="1178384"/>
            <a:ext cx="699012" cy="1009685"/>
          </a:xfrm>
          <a:prstGeom prst="rect">
            <a:avLst/>
          </a:prstGeom>
        </p:spPr>
      </p:pic>
      <p:pic>
        <p:nvPicPr>
          <p:cNvPr id="84" name="Imagem 83">
            <a:extLst>
              <a:ext uri="{FF2B5EF4-FFF2-40B4-BE49-F238E27FC236}">
                <a16:creationId xmlns:a16="http://schemas.microsoft.com/office/drawing/2014/main" id="{0EFFB703-904A-BC49-B746-42FD08B149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163445" y="1178384"/>
            <a:ext cx="699012" cy="1009685"/>
          </a:xfrm>
          <a:prstGeom prst="rect">
            <a:avLst/>
          </a:prstGeom>
        </p:spPr>
      </p:pic>
      <p:pic>
        <p:nvPicPr>
          <p:cNvPr id="85" name="Imagem 84">
            <a:extLst>
              <a:ext uri="{FF2B5EF4-FFF2-40B4-BE49-F238E27FC236}">
                <a16:creationId xmlns:a16="http://schemas.microsoft.com/office/drawing/2014/main" id="{EAEB2241-D33D-9349-9C5A-DBE24A6744F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1331305" y="1178384"/>
            <a:ext cx="699012" cy="1009685"/>
          </a:xfrm>
          <a:prstGeom prst="rect">
            <a:avLst/>
          </a:prstGeom>
        </p:spPr>
      </p:pic>
      <p:pic>
        <p:nvPicPr>
          <p:cNvPr id="87" name="Imagem 86">
            <a:extLst>
              <a:ext uri="{FF2B5EF4-FFF2-40B4-BE49-F238E27FC236}">
                <a16:creationId xmlns:a16="http://schemas.microsoft.com/office/drawing/2014/main" id="{EF7FDB86-9B05-0144-8051-B3C2A941F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84" y="2188069"/>
            <a:ext cx="699012" cy="1009685"/>
          </a:xfrm>
          <a:prstGeom prst="rect">
            <a:avLst/>
          </a:prstGeom>
        </p:spPr>
      </p:pic>
      <p:pic>
        <p:nvPicPr>
          <p:cNvPr id="88" name="Imagem 87">
            <a:extLst>
              <a:ext uri="{FF2B5EF4-FFF2-40B4-BE49-F238E27FC236}">
                <a16:creationId xmlns:a16="http://schemas.microsoft.com/office/drawing/2014/main" id="{CAC66CF8-0929-DA45-9017-CF512C0A9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517" y="2188069"/>
            <a:ext cx="699012" cy="1009685"/>
          </a:xfrm>
          <a:prstGeom prst="rect">
            <a:avLst/>
          </a:prstGeom>
        </p:spPr>
      </p:pic>
      <p:pic>
        <p:nvPicPr>
          <p:cNvPr id="89" name="Imagem 88">
            <a:extLst>
              <a:ext uri="{FF2B5EF4-FFF2-40B4-BE49-F238E27FC236}">
                <a16:creationId xmlns:a16="http://schemas.microsoft.com/office/drawing/2014/main" id="{436B7E1A-2A59-304B-88E4-0E3955045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450" y="2188069"/>
            <a:ext cx="699012" cy="1009685"/>
          </a:xfrm>
          <a:prstGeom prst="rect">
            <a:avLst/>
          </a:prstGeom>
        </p:spPr>
      </p:pic>
      <p:pic>
        <p:nvPicPr>
          <p:cNvPr id="90" name="Imagem 89">
            <a:extLst>
              <a:ext uri="{FF2B5EF4-FFF2-40B4-BE49-F238E27FC236}">
                <a16:creationId xmlns:a16="http://schemas.microsoft.com/office/drawing/2014/main" id="{890E1063-1D50-D949-9FD0-9A4FD6D24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383" y="2188069"/>
            <a:ext cx="699012" cy="1009685"/>
          </a:xfrm>
          <a:prstGeom prst="rect">
            <a:avLst/>
          </a:prstGeom>
        </p:spPr>
      </p:pic>
      <p:pic>
        <p:nvPicPr>
          <p:cNvPr id="91" name="Imagem 90">
            <a:extLst>
              <a:ext uri="{FF2B5EF4-FFF2-40B4-BE49-F238E27FC236}">
                <a16:creationId xmlns:a16="http://schemas.microsoft.com/office/drawing/2014/main" id="{F218C6FC-7733-C84C-94A9-318F772BE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316" y="2188069"/>
            <a:ext cx="699012" cy="1009685"/>
          </a:xfrm>
          <a:prstGeom prst="rect">
            <a:avLst/>
          </a:prstGeom>
        </p:spPr>
      </p:pic>
      <p:pic>
        <p:nvPicPr>
          <p:cNvPr id="92" name="Imagem 91">
            <a:extLst>
              <a:ext uri="{FF2B5EF4-FFF2-40B4-BE49-F238E27FC236}">
                <a16:creationId xmlns:a16="http://schemas.microsoft.com/office/drawing/2014/main" id="{ABBF4966-2D88-2F4F-868C-A30C2934D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249" y="2188069"/>
            <a:ext cx="699012" cy="1009685"/>
          </a:xfrm>
          <a:prstGeom prst="rect">
            <a:avLst/>
          </a:prstGeom>
        </p:spPr>
      </p:pic>
      <p:pic>
        <p:nvPicPr>
          <p:cNvPr id="93" name="Imagem 92">
            <a:extLst>
              <a:ext uri="{FF2B5EF4-FFF2-40B4-BE49-F238E27FC236}">
                <a16:creationId xmlns:a16="http://schemas.microsoft.com/office/drawing/2014/main" id="{A47F02B5-E0D0-F841-9D8D-3A22FD1AA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182" y="2188069"/>
            <a:ext cx="699012" cy="1009685"/>
          </a:xfrm>
          <a:prstGeom prst="rect">
            <a:avLst/>
          </a:prstGeom>
        </p:spPr>
      </p:pic>
      <p:pic>
        <p:nvPicPr>
          <p:cNvPr id="94" name="Imagem 93">
            <a:extLst>
              <a:ext uri="{FF2B5EF4-FFF2-40B4-BE49-F238E27FC236}">
                <a16:creationId xmlns:a16="http://schemas.microsoft.com/office/drawing/2014/main" id="{2EF8F90C-6295-BA41-B81E-6386BF5E3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115" y="2188069"/>
            <a:ext cx="699012" cy="1009685"/>
          </a:xfrm>
          <a:prstGeom prst="rect">
            <a:avLst/>
          </a:prstGeom>
        </p:spPr>
      </p:pic>
      <p:pic>
        <p:nvPicPr>
          <p:cNvPr id="95" name="Imagem 94">
            <a:extLst>
              <a:ext uri="{FF2B5EF4-FFF2-40B4-BE49-F238E27FC236}">
                <a16:creationId xmlns:a16="http://schemas.microsoft.com/office/drawing/2014/main" id="{3E1140F4-9DA0-B341-BF1A-960E7D546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048" y="2188069"/>
            <a:ext cx="699012" cy="1009685"/>
          </a:xfrm>
          <a:prstGeom prst="rect">
            <a:avLst/>
          </a:prstGeom>
        </p:spPr>
      </p:pic>
      <p:pic>
        <p:nvPicPr>
          <p:cNvPr id="96" name="Imagem 95">
            <a:extLst>
              <a:ext uri="{FF2B5EF4-FFF2-40B4-BE49-F238E27FC236}">
                <a16:creationId xmlns:a16="http://schemas.microsoft.com/office/drawing/2014/main" id="{976EDA70-CC40-0847-9D56-99EBCCF1D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1981" y="2188069"/>
            <a:ext cx="699012" cy="1009685"/>
          </a:xfrm>
          <a:prstGeom prst="rect">
            <a:avLst/>
          </a:prstGeom>
        </p:spPr>
      </p:pic>
      <p:pic>
        <p:nvPicPr>
          <p:cNvPr id="97" name="Imagem 96">
            <a:extLst>
              <a:ext uri="{FF2B5EF4-FFF2-40B4-BE49-F238E27FC236}">
                <a16:creationId xmlns:a16="http://schemas.microsoft.com/office/drawing/2014/main" id="{7A8DF9AB-CD66-EB4F-B91E-16F1D4C41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914" y="2188069"/>
            <a:ext cx="699012" cy="1009685"/>
          </a:xfrm>
          <a:prstGeom prst="rect">
            <a:avLst/>
          </a:prstGeom>
        </p:spPr>
      </p:pic>
      <p:pic>
        <p:nvPicPr>
          <p:cNvPr id="98" name="Imagem 97">
            <a:extLst>
              <a:ext uri="{FF2B5EF4-FFF2-40B4-BE49-F238E27FC236}">
                <a16:creationId xmlns:a16="http://schemas.microsoft.com/office/drawing/2014/main" id="{7827BEFD-469B-7746-8DF7-0A01BCE9F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780" y="2188069"/>
            <a:ext cx="699012" cy="1009685"/>
          </a:xfrm>
          <a:prstGeom prst="rect">
            <a:avLst/>
          </a:prstGeom>
        </p:spPr>
      </p:pic>
      <p:pic>
        <p:nvPicPr>
          <p:cNvPr id="99" name="Imagem 98">
            <a:extLst>
              <a:ext uri="{FF2B5EF4-FFF2-40B4-BE49-F238E27FC236}">
                <a16:creationId xmlns:a16="http://schemas.microsoft.com/office/drawing/2014/main" id="{3B228FAB-8525-D245-93C0-C91FC584C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7713" y="2188069"/>
            <a:ext cx="699012" cy="1009685"/>
          </a:xfrm>
          <a:prstGeom prst="rect">
            <a:avLst/>
          </a:prstGeom>
        </p:spPr>
      </p:pic>
      <p:pic>
        <p:nvPicPr>
          <p:cNvPr id="100" name="Imagem 99">
            <a:extLst>
              <a:ext uri="{FF2B5EF4-FFF2-40B4-BE49-F238E27FC236}">
                <a16:creationId xmlns:a16="http://schemas.microsoft.com/office/drawing/2014/main" id="{E17A719A-BE92-5D43-A17C-19258EB85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1646" y="2188069"/>
            <a:ext cx="699012" cy="1009685"/>
          </a:xfrm>
          <a:prstGeom prst="rect">
            <a:avLst/>
          </a:prstGeom>
        </p:spPr>
      </p:pic>
      <p:pic>
        <p:nvPicPr>
          <p:cNvPr id="101" name="Imagem 100">
            <a:extLst>
              <a:ext uri="{FF2B5EF4-FFF2-40B4-BE49-F238E27FC236}">
                <a16:creationId xmlns:a16="http://schemas.microsoft.com/office/drawing/2014/main" id="{E2ADB942-35F6-044E-8C0A-2ED180FCA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847" y="2188069"/>
            <a:ext cx="699012" cy="1009685"/>
          </a:xfrm>
          <a:prstGeom prst="rect">
            <a:avLst/>
          </a:prstGeom>
        </p:spPr>
      </p:pic>
      <p:pic>
        <p:nvPicPr>
          <p:cNvPr id="102" name="Imagem 101">
            <a:extLst>
              <a:ext uri="{FF2B5EF4-FFF2-40B4-BE49-F238E27FC236}">
                <a16:creationId xmlns:a16="http://schemas.microsoft.com/office/drawing/2014/main" id="{FC260D56-A1E2-E344-AA1F-7DA391CBC42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995579" y="2188069"/>
            <a:ext cx="699012" cy="1009685"/>
          </a:xfrm>
          <a:prstGeom prst="rect">
            <a:avLst/>
          </a:prstGeom>
        </p:spPr>
      </p:pic>
      <p:pic>
        <p:nvPicPr>
          <p:cNvPr id="103" name="Imagem 102">
            <a:extLst>
              <a:ext uri="{FF2B5EF4-FFF2-40B4-BE49-F238E27FC236}">
                <a16:creationId xmlns:a16="http://schemas.microsoft.com/office/drawing/2014/main" id="{CFD2AA6E-961E-F348-93FC-6A178C308B6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579512" y="2188069"/>
            <a:ext cx="699012" cy="1009685"/>
          </a:xfrm>
          <a:prstGeom prst="rect">
            <a:avLst/>
          </a:prstGeom>
        </p:spPr>
      </p:pic>
      <p:pic>
        <p:nvPicPr>
          <p:cNvPr id="104" name="Imagem 103">
            <a:extLst>
              <a:ext uri="{FF2B5EF4-FFF2-40B4-BE49-F238E27FC236}">
                <a16:creationId xmlns:a16="http://schemas.microsoft.com/office/drawing/2014/main" id="{CF649FC1-74CE-744F-AF8C-2B7C3A79A1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747378" y="2188069"/>
            <a:ext cx="699012" cy="1009685"/>
          </a:xfrm>
          <a:prstGeom prst="rect">
            <a:avLst/>
          </a:prstGeom>
        </p:spPr>
      </p:pic>
      <p:pic>
        <p:nvPicPr>
          <p:cNvPr id="105" name="Imagem 104">
            <a:extLst>
              <a:ext uri="{FF2B5EF4-FFF2-40B4-BE49-F238E27FC236}">
                <a16:creationId xmlns:a16="http://schemas.microsoft.com/office/drawing/2014/main" id="{BEF21A74-EF1A-A847-AA0D-CAD63B0DF8B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163445" y="2188069"/>
            <a:ext cx="699012" cy="1009685"/>
          </a:xfrm>
          <a:prstGeom prst="rect">
            <a:avLst/>
          </a:prstGeom>
        </p:spPr>
      </p:pic>
      <p:pic>
        <p:nvPicPr>
          <p:cNvPr id="106" name="Imagem 105">
            <a:extLst>
              <a:ext uri="{FF2B5EF4-FFF2-40B4-BE49-F238E27FC236}">
                <a16:creationId xmlns:a16="http://schemas.microsoft.com/office/drawing/2014/main" id="{717C2BC3-821C-3741-B7F0-4F250C81A0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1331305" y="2188069"/>
            <a:ext cx="699012" cy="1009685"/>
          </a:xfrm>
          <a:prstGeom prst="rect">
            <a:avLst/>
          </a:prstGeom>
        </p:spPr>
      </p:pic>
      <p:pic>
        <p:nvPicPr>
          <p:cNvPr id="108" name="Imagem 107">
            <a:extLst>
              <a:ext uri="{FF2B5EF4-FFF2-40B4-BE49-F238E27FC236}">
                <a16:creationId xmlns:a16="http://schemas.microsoft.com/office/drawing/2014/main" id="{AC1AC368-BEDD-4641-B191-1D43F928F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84" y="3197754"/>
            <a:ext cx="699012" cy="1009685"/>
          </a:xfrm>
          <a:prstGeom prst="rect">
            <a:avLst/>
          </a:prstGeom>
        </p:spPr>
      </p:pic>
      <p:pic>
        <p:nvPicPr>
          <p:cNvPr id="109" name="Imagem 108">
            <a:extLst>
              <a:ext uri="{FF2B5EF4-FFF2-40B4-BE49-F238E27FC236}">
                <a16:creationId xmlns:a16="http://schemas.microsoft.com/office/drawing/2014/main" id="{AEBCD995-947C-5947-B7ED-DBD6A4A96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517" y="3197754"/>
            <a:ext cx="699012" cy="1009685"/>
          </a:xfrm>
          <a:prstGeom prst="rect">
            <a:avLst/>
          </a:prstGeom>
        </p:spPr>
      </p:pic>
      <p:pic>
        <p:nvPicPr>
          <p:cNvPr id="110" name="Imagem 109">
            <a:extLst>
              <a:ext uri="{FF2B5EF4-FFF2-40B4-BE49-F238E27FC236}">
                <a16:creationId xmlns:a16="http://schemas.microsoft.com/office/drawing/2014/main" id="{1391A32A-AD6E-E946-8BA6-F3EF03641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450" y="3197754"/>
            <a:ext cx="699012" cy="1009685"/>
          </a:xfrm>
          <a:prstGeom prst="rect">
            <a:avLst/>
          </a:prstGeom>
        </p:spPr>
      </p:pic>
      <p:pic>
        <p:nvPicPr>
          <p:cNvPr id="111" name="Imagem 110">
            <a:extLst>
              <a:ext uri="{FF2B5EF4-FFF2-40B4-BE49-F238E27FC236}">
                <a16:creationId xmlns:a16="http://schemas.microsoft.com/office/drawing/2014/main" id="{1C71B8FF-34F2-8544-BF34-1E1BF727D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383" y="3197754"/>
            <a:ext cx="699012" cy="1009685"/>
          </a:xfrm>
          <a:prstGeom prst="rect">
            <a:avLst/>
          </a:prstGeom>
        </p:spPr>
      </p:pic>
      <p:pic>
        <p:nvPicPr>
          <p:cNvPr id="112" name="Imagem 111">
            <a:extLst>
              <a:ext uri="{FF2B5EF4-FFF2-40B4-BE49-F238E27FC236}">
                <a16:creationId xmlns:a16="http://schemas.microsoft.com/office/drawing/2014/main" id="{5E5B7B17-BF22-7B40-AF1A-0D3D723AE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316" y="3197754"/>
            <a:ext cx="699012" cy="1009685"/>
          </a:xfrm>
          <a:prstGeom prst="rect">
            <a:avLst/>
          </a:prstGeom>
        </p:spPr>
      </p:pic>
      <p:pic>
        <p:nvPicPr>
          <p:cNvPr id="113" name="Imagem 112">
            <a:extLst>
              <a:ext uri="{FF2B5EF4-FFF2-40B4-BE49-F238E27FC236}">
                <a16:creationId xmlns:a16="http://schemas.microsoft.com/office/drawing/2014/main" id="{EB229619-BFFB-C840-A9CA-0A74D63B2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249" y="3197754"/>
            <a:ext cx="699012" cy="1009685"/>
          </a:xfrm>
          <a:prstGeom prst="rect">
            <a:avLst/>
          </a:prstGeom>
        </p:spPr>
      </p:pic>
      <p:pic>
        <p:nvPicPr>
          <p:cNvPr id="114" name="Imagem 113">
            <a:extLst>
              <a:ext uri="{FF2B5EF4-FFF2-40B4-BE49-F238E27FC236}">
                <a16:creationId xmlns:a16="http://schemas.microsoft.com/office/drawing/2014/main" id="{7B94C47B-67C6-EB4E-8E5A-BBA02D895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182" y="3197754"/>
            <a:ext cx="699012" cy="1009685"/>
          </a:xfrm>
          <a:prstGeom prst="rect">
            <a:avLst/>
          </a:prstGeom>
        </p:spPr>
      </p:pic>
      <p:pic>
        <p:nvPicPr>
          <p:cNvPr id="115" name="Imagem 114">
            <a:extLst>
              <a:ext uri="{FF2B5EF4-FFF2-40B4-BE49-F238E27FC236}">
                <a16:creationId xmlns:a16="http://schemas.microsoft.com/office/drawing/2014/main" id="{32292E80-5E1A-5C4B-8E10-B9081E93D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115" y="3197754"/>
            <a:ext cx="699012" cy="1009685"/>
          </a:xfrm>
          <a:prstGeom prst="rect">
            <a:avLst/>
          </a:prstGeom>
        </p:spPr>
      </p:pic>
      <p:pic>
        <p:nvPicPr>
          <p:cNvPr id="116" name="Imagem 115">
            <a:extLst>
              <a:ext uri="{FF2B5EF4-FFF2-40B4-BE49-F238E27FC236}">
                <a16:creationId xmlns:a16="http://schemas.microsoft.com/office/drawing/2014/main" id="{62A0D2C9-0CB3-124E-9A00-90BF86B30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048" y="3197754"/>
            <a:ext cx="699012" cy="1009685"/>
          </a:xfrm>
          <a:prstGeom prst="rect">
            <a:avLst/>
          </a:prstGeom>
        </p:spPr>
      </p:pic>
      <p:pic>
        <p:nvPicPr>
          <p:cNvPr id="117" name="Imagem 116">
            <a:extLst>
              <a:ext uri="{FF2B5EF4-FFF2-40B4-BE49-F238E27FC236}">
                <a16:creationId xmlns:a16="http://schemas.microsoft.com/office/drawing/2014/main" id="{91EF2325-CCF5-5247-9315-7020FEC27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1981" y="3197754"/>
            <a:ext cx="699012" cy="1009685"/>
          </a:xfrm>
          <a:prstGeom prst="rect">
            <a:avLst/>
          </a:prstGeom>
        </p:spPr>
      </p:pic>
      <p:pic>
        <p:nvPicPr>
          <p:cNvPr id="118" name="Imagem 117">
            <a:extLst>
              <a:ext uri="{FF2B5EF4-FFF2-40B4-BE49-F238E27FC236}">
                <a16:creationId xmlns:a16="http://schemas.microsoft.com/office/drawing/2014/main" id="{EB92940C-E8BC-BD46-8976-2B532C4DC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914" y="3197754"/>
            <a:ext cx="699012" cy="1009685"/>
          </a:xfrm>
          <a:prstGeom prst="rect">
            <a:avLst/>
          </a:prstGeom>
        </p:spPr>
      </p:pic>
      <p:pic>
        <p:nvPicPr>
          <p:cNvPr id="119" name="Imagem 118">
            <a:extLst>
              <a:ext uri="{FF2B5EF4-FFF2-40B4-BE49-F238E27FC236}">
                <a16:creationId xmlns:a16="http://schemas.microsoft.com/office/drawing/2014/main" id="{AFE646C9-63D9-F440-AE03-2B268F7A2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780" y="3197754"/>
            <a:ext cx="699012" cy="1009685"/>
          </a:xfrm>
          <a:prstGeom prst="rect">
            <a:avLst/>
          </a:prstGeom>
        </p:spPr>
      </p:pic>
      <p:pic>
        <p:nvPicPr>
          <p:cNvPr id="120" name="Imagem 119">
            <a:extLst>
              <a:ext uri="{FF2B5EF4-FFF2-40B4-BE49-F238E27FC236}">
                <a16:creationId xmlns:a16="http://schemas.microsoft.com/office/drawing/2014/main" id="{A0B047C3-2EF0-8F44-AB00-D8AEBD498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7713" y="3197754"/>
            <a:ext cx="699012" cy="1009685"/>
          </a:xfrm>
          <a:prstGeom prst="rect">
            <a:avLst/>
          </a:prstGeom>
        </p:spPr>
      </p:pic>
      <p:pic>
        <p:nvPicPr>
          <p:cNvPr id="121" name="Imagem 120">
            <a:extLst>
              <a:ext uri="{FF2B5EF4-FFF2-40B4-BE49-F238E27FC236}">
                <a16:creationId xmlns:a16="http://schemas.microsoft.com/office/drawing/2014/main" id="{34810284-DA1A-7B48-AEF4-B7EA2735B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1646" y="3197754"/>
            <a:ext cx="699012" cy="1009685"/>
          </a:xfrm>
          <a:prstGeom prst="rect">
            <a:avLst/>
          </a:prstGeom>
        </p:spPr>
      </p:pic>
      <p:pic>
        <p:nvPicPr>
          <p:cNvPr id="122" name="Imagem 121">
            <a:extLst>
              <a:ext uri="{FF2B5EF4-FFF2-40B4-BE49-F238E27FC236}">
                <a16:creationId xmlns:a16="http://schemas.microsoft.com/office/drawing/2014/main" id="{54BED403-A25B-D44C-818C-98B738196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847" y="3197754"/>
            <a:ext cx="699012" cy="1009685"/>
          </a:xfrm>
          <a:prstGeom prst="rect">
            <a:avLst/>
          </a:prstGeom>
        </p:spPr>
      </p:pic>
      <p:pic>
        <p:nvPicPr>
          <p:cNvPr id="123" name="Imagem 122">
            <a:extLst>
              <a:ext uri="{FF2B5EF4-FFF2-40B4-BE49-F238E27FC236}">
                <a16:creationId xmlns:a16="http://schemas.microsoft.com/office/drawing/2014/main" id="{33BA00B7-5849-3942-A483-A69C3A9B149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995579" y="3197754"/>
            <a:ext cx="699012" cy="1009685"/>
          </a:xfrm>
          <a:prstGeom prst="rect">
            <a:avLst/>
          </a:prstGeom>
        </p:spPr>
      </p:pic>
      <p:pic>
        <p:nvPicPr>
          <p:cNvPr id="124" name="Imagem 123">
            <a:extLst>
              <a:ext uri="{FF2B5EF4-FFF2-40B4-BE49-F238E27FC236}">
                <a16:creationId xmlns:a16="http://schemas.microsoft.com/office/drawing/2014/main" id="{5CE64129-15FE-BF42-89FE-2625EB8D2D4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579512" y="3197754"/>
            <a:ext cx="699012" cy="1009685"/>
          </a:xfrm>
          <a:prstGeom prst="rect">
            <a:avLst/>
          </a:prstGeom>
        </p:spPr>
      </p:pic>
      <p:pic>
        <p:nvPicPr>
          <p:cNvPr id="125" name="Imagem 124">
            <a:extLst>
              <a:ext uri="{FF2B5EF4-FFF2-40B4-BE49-F238E27FC236}">
                <a16:creationId xmlns:a16="http://schemas.microsoft.com/office/drawing/2014/main" id="{43A07E15-F8BC-5742-9C92-5B51AD2D0D2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747378" y="3197754"/>
            <a:ext cx="699012" cy="1009685"/>
          </a:xfrm>
          <a:prstGeom prst="rect">
            <a:avLst/>
          </a:prstGeom>
        </p:spPr>
      </p:pic>
      <p:pic>
        <p:nvPicPr>
          <p:cNvPr id="126" name="Imagem 125">
            <a:extLst>
              <a:ext uri="{FF2B5EF4-FFF2-40B4-BE49-F238E27FC236}">
                <a16:creationId xmlns:a16="http://schemas.microsoft.com/office/drawing/2014/main" id="{44468754-CC6A-D048-B520-BDFE1DD6B96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163445" y="3197754"/>
            <a:ext cx="699012" cy="1009685"/>
          </a:xfrm>
          <a:prstGeom prst="rect">
            <a:avLst/>
          </a:prstGeom>
        </p:spPr>
      </p:pic>
      <p:pic>
        <p:nvPicPr>
          <p:cNvPr id="127" name="Imagem 126">
            <a:extLst>
              <a:ext uri="{FF2B5EF4-FFF2-40B4-BE49-F238E27FC236}">
                <a16:creationId xmlns:a16="http://schemas.microsoft.com/office/drawing/2014/main" id="{EB77FC46-7C47-B745-9C1C-640B5DCEF28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1331305" y="3197754"/>
            <a:ext cx="699012" cy="1009685"/>
          </a:xfrm>
          <a:prstGeom prst="rect">
            <a:avLst/>
          </a:prstGeom>
        </p:spPr>
      </p:pic>
      <p:pic>
        <p:nvPicPr>
          <p:cNvPr id="129" name="Imagem 128">
            <a:extLst>
              <a:ext uri="{FF2B5EF4-FFF2-40B4-BE49-F238E27FC236}">
                <a16:creationId xmlns:a16="http://schemas.microsoft.com/office/drawing/2014/main" id="{62B2EC65-CC2D-2342-9C8D-5D88F8E06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26" y="4207439"/>
            <a:ext cx="699012" cy="1009685"/>
          </a:xfrm>
          <a:prstGeom prst="rect">
            <a:avLst/>
          </a:prstGeom>
        </p:spPr>
      </p:pic>
      <p:pic>
        <p:nvPicPr>
          <p:cNvPr id="130" name="Imagem 129">
            <a:extLst>
              <a:ext uri="{FF2B5EF4-FFF2-40B4-BE49-F238E27FC236}">
                <a16:creationId xmlns:a16="http://schemas.microsoft.com/office/drawing/2014/main" id="{1BDD9822-088A-C244-9BB3-DBCC72C9C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059" y="4207439"/>
            <a:ext cx="699012" cy="1009685"/>
          </a:xfrm>
          <a:prstGeom prst="rect">
            <a:avLst/>
          </a:prstGeom>
        </p:spPr>
      </p:pic>
      <p:pic>
        <p:nvPicPr>
          <p:cNvPr id="131" name="Imagem 130">
            <a:extLst>
              <a:ext uri="{FF2B5EF4-FFF2-40B4-BE49-F238E27FC236}">
                <a16:creationId xmlns:a16="http://schemas.microsoft.com/office/drawing/2014/main" id="{2A7ED116-1FB2-DD44-82B9-EC06458DD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992" y="4207439"/>
            <a:ext cx="699012" cy="1009685"/>
          </a:xfrm>
          <a:prstGeom prst="rect">
            <a:avLst/>
          </a:prstGeom>
        </p:spPr>
      </p:pic>
      <p:pic>
        <p:nvPicPr>
          <p:cNvPr id="132" name="Imagem 131">
            <a:extLst>
              <a:ext uri="{FF2B5EF4-FFF2-40B4-BE49-F238E27FC236}">
                <a16:creationId xmlns:a16="http://schemas.microsoft.com/office/drawing/2014/main" id="{63E8646A-AE00-0D47-A4D8-59E718B09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25" y="4207439"/>
            <a:ext cx="699012" cy="1009685"/>
          </a:xfrm>
          <a:prstGeom prst="rect">
            <a:avLst/>
          </a:prstGeom>
        </p:spPr>
      </p:pic>
      <p:pic>
        <p:nvPicPr>
          <p:cNvPr id="133" name="Imagem 132">
            <a:extLst>
              <a:ext uri="{FF2B5EF4-FFF2-40B4-BE49-F238E27FC236}">
                <a16:creationId xmlns:a16="http://schemas.microsoft.com/office/drawing/2014/main" id="{0B9B2849-80D7-D247-B20A-2CCCCCEE7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858" y="4207439"/>
            <a:ext cx="699012" cy="1009685"/>
          </a:xfrm>
          <a:prstGeom prst="rect">
            <a:avLst/>
          </a:prstGeom>
        </p:spPr>
      </p:pic>
      <p:pic>
        <p:nvPicPr>
          <p:cNvPr id="134" name="Imagem 133">
            <a:extLst>
              <a:ext uri="{FF2B5EF4-FFF2-40B4-BE49-F238E27FC236}">
                <a16:creationId xmlns:a16="http://schemas.microsoft.com/office/drawing/2014/main" id="{01DA2188-AC1B-AC45-8A28-5B95BB336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791" y="4207439"/>
            <a:ext cx="699012" cy="1009685"/>
          </a:xfrm>
          <a:prstGeom prst="rect">
            <a:avLst/>
          </a:prstGeom>
        </p:spPr>
      </p:pic>
      <p:pic>
        <p:nvPicPr>
          <p:cNvPr id="135" name="Imagem 134">
            <a:extLst>
              <a:ext uri="{FF2B5EF4-FFF2-40B4-BE49-F238E27FC236}">
                <a16:creationId xmlns:a16="http://schemas.microsoft.com/office/drawing/2014/main" id="{44C1750D-1E69-B34B-AE67-C580E6798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724" y="4207439"/>
            <a:ext cx="699012" cy="1009685"/>
          </a:xfrm>
          <a:prstGeom prst="rect">
            <a:avLst/>
          </a:prstGeom>
        </p:spPr>
      </p:pic>
      <p:pic>
        <p:nvPicPr>
          <p:cNvPr id="136" name="Imagem 135">
            <a:extLst>
              <a:ext uri="{FF2B5EF4-FFF2-40B4-BE49-F238E27FC236}">
                <a16:creationId xmlns:a16="http://schemas.microsoft.com/office/drawing/2014/main" id="{7511B3A7-48CC-1049-BBBC-3DF9ED89C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657" y="4207439"/>
            <a:ext cx="699012" cy="1009685"/>
          </a:xfrm>
          <a:prstGeom prst="rect">
            <a:avLst/>
          </a:prstGeom>
        </p:spPr>
      </p:pic>
      <p:pic>
        <p:nvPicPr>
          <p:cNvPr id="137" name="Imagem 136">
            <a:extLst>
              <a:ext uri="{FF2B5EF4-FFF2-40B4-BE49-F238E27FC236}">
                <a16:creationId xmlns:a16="http://schemas.microsoft.com/office/drawing/2014/main" id="{8F97A80D-1514-F54F-AD75-A4C29F551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590" y="4207439"/>
            <a:ext cx="699012" cy="1009685"/>
          </a:xfrm>
          <a:prstGeom prst="rect">
            <a:avLst/>
          </a:prstGeom>
        </p:spPr>
      </p:pic>
      <p:pic>
        <p:nvPicPr>
          <p:cNvPr id="138" name="Imagem 137">
            <a:extLst>
              <a:ext uri="{FF2B5EF4-FFF2-40B4-BE49-F238E27FC236}">
                <a16:creationId xmlns:a16="http://schemas.microsoft.com/office/drawing/2014/main" id="{C307795E-BC70-5A47-A68A-FB2646FDB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523" y="4207439"/>
            <a:ext cx="699012" cy="1009685"/>
          </a:xfrm>
          <a:prstGeom prst="rect">
            <a:avLst/>
          </a:prstGeom>
        </p:spPr>
      </p:pic>
      <p:pic>
        <p:nvPicPr>
          <p:cNvPr id="139" name="Imagem 138">
            <a:extLst>
              <a:ext uri="{FF2B5EF4-FFF2-40B4-BE49-F238E27FC236}">
                <a16:creationId xmlns:a16="http://schemas.microsoft.com/office/drawing/2014/main" id="{95414A13-6FB0-2D42-8AC3-63BB4F5FA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3456" y="4207439"/>
            <a:ext cx="699012" cy="1009685"/>
          </a:xfrm>
          <a:prstGeom prst="rect">
            <a:avLst/>
          </a:prstGeom>
        </p:spPr>
      </p:pic>
      <p:pic>
        <p:nvPicPr>
          <p:cNvPr id="140" name="Imagem 139">
            <a:extLst>
              <a:ext uri="{FF2B5EF4-FFF2-40B4-BE49-F238E27FC236}">
                <a16:creationId xmlns:a16="http://schemas.microsoft.com/office/drawing/2014/main" id="{9CEE5A4C-B766-8041-A915-FE5BD933E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1322" y="4207439"/>
            <a:ext cx="699012" cy="1009685"/>
          </a:xfrm>
          <a:prstGeom prst="rect">
            <a:avLst/>
          </a:prstGeom>
        </p:spPr>
      </p:pic>
      <p:pic>
        <p:nvPicPr>
          <p:cNvPr id="141" name="Imagem 140">
            <a:extLst>
              <a:ext uri="{FF2B5EF4-FFF2-40B4-BE49-F238E27FC236}">
                <a16:creationId xmlns:a16="http://schemas.microsoft.com/office/drawing/2014/main" id="{FD9AF19D-DABF-BF4E-BF14-E07D191C5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5255" y="4207439"/>
            <a:ext cx="699012" cy="1009685"/>
          </a:xfrm>
          <a:prstGeom prst="rect">
            <a:avLst/>
          </a:prstGeom>
        </p:spPr>
      </p:pic>
      <p:pic>
        <p:nvPicPr>
          <p:cNvPr id="142" name="Imagem 141">
            <a:extLst>
              <a:ext uri="{FF2B5EF4-FFF2-40B4-BE49-F238E27FC236}">
                <a16:creationId xmlns:a16="http://schemas.microsoft.com/office/drawing/2014/main" id="{50E121C9-F562-2846-8915-876F1E041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9188" y="4207439"/>
            <a:ext cx="699012" cy="1009685"/>
          </a:xfrm>
          <a:prstGeom prst="rect">
            <a:avLst/>
          </a:prstGeom>
        </p:spPr>
      </p:pic>
      <p:pic>
        <p:nvPicPr>
          <p:cNvPr id="143" name="Imagem 142">
            <a:extLst>
              <a:ext uri="{FF2B5EF4-FFF2-40B4-BE49-F238E27FC236}">
                <a16:creationId xmlns:a16="http://schemas.microsoft.com/office/drawing/2014/main" id="{DE30E81C-0B78-6D4A-83FE-C5D3DA825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7389" y="4207439"/>
            <a:ext cx="699012" cy="1009685"/>
          </a:xfrm>
          <a:prstGeom prst="rect">
            <a:avLst/>
          </a:prstGeom>
        </p:spPr>
      </p:pic>
      <p:pic>
        <p:nvPicPr>
          <p:cNvPr id="144" name="Imagem 143">
            <a:extLst>
              <a:ext uri="{FF2B5EF4-FFF2-40B4-BE49-F238E27FC236}">
                <a16:creationId xmlns:a16="http://schemas.microsoft.com/office/drawing/2014/main" id="{CE8E526B-0ED2-234D-A29F-2064227CC80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053121" y="4207439"/>
            <a:ext cx="699012" cy="1009685"/>
          </a:xfrm>
          <a:prstGeom prst="rect">
            <a:avLst/>
          </a:prstGeom>
        </p:spPr>
      </p:pic>
      <p:pic>
        <p:nvPicPr>
          <p:cNvPr id="145" name="Imagem 144">
            <a:extLst>
              <a:ext uri="{FF2B5EF4-FFF2-40B4-BE49-F238E27FC236}">
                <a16:creationId xmlns:a16="http://schemas.microsoft.com/office/drawing/2014/main" id="{D442FEF8-EED2-7145-8A83-5EFD11BCEC5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637054" y="4207439"/>
            <a:ext cx="699012" cy="1009685"/>
          </a:xfrm>
          <a:prstGeom prst="rect">
            <a:avLst/>
          </a:prstGeom>
        </p:spPr>
      </p:pic>
      <p:pic>
        <p:nvPicPr>
          <p:cNvPr id="146" name="Imagem 145">
            <a:extLst>
              <a:ext uri="{FF2B5EF4-FFF2-40B4-BE49-F238E27FC236}">
                <a16:creationId xmlns:a16="http://schemas.microsoft.com/office/drawing/2014/main" id="{E26E5141-B613-D542-ACFA-4ADDC2EC09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804920" y="4207439"/>
            <a:ext cx="699012" cy="1009685"/>
          </a:xfrm>
          <a:prstGeom prst="rect">
            <a:avLst/>
          </a:prstGeom>
        </p:spPr>
      </p:pic>
      <p:pic>
        <p:nvPicPr>
          <p:cNvPr id="147" name="Imagem 146">
            <a:extLst>
              <a:ext uri="{FF2B5EF4-FFF2-40B4-BE49-F238E27FC236}">
                <a16:creationId xmlns:a16="http://schemas.microsoft.com/office/drawing/2014/main" id="{F06132FA-69EF-CF43-BA73-A801270933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220987" y="4207439"/>
            <a:ext cx="699012" cy="1009685"/>
          </a:xfrm>
          <a:prstGeom prst="rect">
            <a:avLst/>
          </a:prstGeom>
        </p:spPr>
      </p:pic>
      <p:pic>
        <p:nvPicPr>
          <p:cNvPr id="148" name="Imagem 147">
            <a:extLst>
              <a:ext uri="{FF2B5EF4-FFF2-40B4-BE49-F238E27FC236}">
                <a16:creationId xmlns:a16="http://schemas.microsoft.com/office/drawing/2014/main" id="{45F6B693-104B-1643-97BD-7AE0252FFEF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1388847" y="4207439"/>
            <a:ext cx="699012" cy="1009685"/>
          </a:xfrm>
          <a:prstGeom prst="rect">
            <a:avLst/>
          </a:prstGeom>
        </p:spPr>
      </p:pic>
      <p:sp>
        <p:nvSpPr>
          <p:cNvPr id="150" name="CaixaDeTexto 149">
            <a:extLst>
              <a:ext uri="{FF2B5EF4-FFF2-40B4-BE49-F238E27FC236}">
                <a16:creationId xmlns:a16="http://schemas.microsoft.com/office/drawing/2014/main" id="{12A9231F-C003-E748-A885-35176DAAEA25}"/>
              </a:ext>
            </a:extLst>
          </p:cNvPr>
          <p:cNvSpPr txBox="1"/>
          <p:nvPr/>
        </p:nvSpPr>
        <p:spPr>
          <a:xfrm>
            <a:off x="1788352" y="5503334"/>
            <a:ext cx="81997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60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۲۰٪ به شدت آسیب خواهند دید</a:t>
            </a:r>
            <a:endParaRPr lang="en-GB" sz="6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112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Imagem 80">
            <a:extLst>
              <a:ext uri="{FF2B5EF4-FFF2-40B4-BE49-F238E27FC236}">
                <a16:creationId xmlns:a16="http://schemas.microsoft.com/office/drawing/2014/main" id="{BBAFD83E-8B2A-7342-9605-AA86FB4C467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995579" y="1178384"/>
            <a:ext cx="699012" cy="1009685"/>
          </a:xfrm>
          <a:prstGeom prst="rect">
            <a:avLst/>
          </a:prstGeom>
        </p:spPr>
      </p:pic>
      <p:pic>
        <p:nvPicPr>
          <p:cNvPr id="82" name="Imagem 81">
            <a:extLst>
              <a:ext uri="{FF2B5EF4-FFF2-40B4-BE49-F238E27FC236}">
                <a16:creationId xmlns:a16="http://schemas.microsoft.com/office/drawing/2014/main" id="{6B0A353D-430B-7A43-8D88-0EA54279D66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579512" y="1178384"/>
            <a:ext cx="699012" cy="1009685"/>
          </a:xfrm>
          <a:prstGeom prst="rect">
            <a:avLst/>
          </a:prstGeom>
        </p:spPr>
      </p:pic>
      <p:pic>
        <p:nvPicPr>
          <p:cNvPr id="83" name="Imagem 82">
            <a:extLst>
              <a:ext uri="{FF2B5EF4-FFF2-40B4-BE49-F238E27FC236}">
                <a16:creationId xmlns:a16="http://schemas.microsoft.com/office/drawing/2014/main" id="{91505966-7AE9-7C4A-B1E1-397604A0893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747378" y="1178384"/>
            <a:ext cx="699012" cy="1009685"/>
          </a:xfrm>
          <a:prstGeom prst="rect">
            <a:avLst/>
          </a:prstGeom>
        </p:spPr>
      </p:pic>
      <p:pic>
        <p:nvPicPr>
          <p:cNvPr id="84" name="Imagem 83">
            <a:extLst>
              <a:ext uri="{FF2B5EF4-FFF2-40B4-BE49-F238E27FC236}">
                <a16:creationId xmlns:a16="http://schemas.microsoft.com/office/drawing/2014/main" id="{0EFFB703-904A-BC49-B746-42FD08B149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163445" y="1178384"/>
            <a:ext cx="699012" cy="1009685"/>
          </a:xfrm>
          <a:prstGeom prst="rect">
            <a:avLst/>
          </a:prstGeom>
        </p:spPr>
      </p:pic>
      <p:pic>
        <p:nvPicPr>
          <p:cNvPr id="85" name="Imagem 84">
            <a:extLst>
              <a:ext uri="{FF2B5EF4-FFF2-40B4-BE49-F238E27FC236}">
                <a16:creationId xmlns:a16="http://schemas.microsoft.com/office/drawing/2014/main" id="{EAEB2241-D33D-9349-9C5A-DBE24A6744F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1331305" y="1178384"/>
            <a:ext cx="699012" cy="1009685"/>
          </a:xfrm>
          <a:prstGeom prst="rect">
            <a:avLst/>
          </a:prstGeom>
        </p:spPr>
      </p:pic>
      <p:pic>
        <p:nvPicPr>
          <p:cNvPr id="102" name="Imagem 101">
            <a:extLst>
              <a:ext uri="{FF2B5EF4-FFF2-40B4-BE49-F238E27FC236}">
                <a16:creationId xmlns:a16="http://schemas.microsoft.com/office/drawing/2014/main" id="{FC260D56-A1E2-E344-AA1F-7DA391CBC42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995579" y="2188069"/>
            <a:ext cx="699012" cy="1009685"/>
          </a:xfrm>
          <a:prstGeom prst="rect">
            <a:avLst/>
          </a:prstGeom>
        </p:spPr>
      </p:pic>
      <p:pic>
        <p:nvPicPr>
          <p:cNvPr id="103" name="Imagem 102">
            <a:extLst>
              <a:ext uri="{FF2B5EF4-FFF2-40B4-BE49-F238E27FC236}">
                <a16:creationId xmlns:a16="http://schemas.microsoft.com/office/drawing/2014/main" id="{CFD2AA6E-961E-F348-93FC-6A178C308B6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579512" y="2188069"/>
            <a:ext cx="699012" cy="1009685"/>
          </a:xfrm>
          <a:prstGeom prst="rect">
            <a:avLst/>
          </a:prstGeom>
        </p:spPr>
      </p:pic>
      <p:pic>
        <p:nvPicPr>
          <p:cNvPr id="104" name="Imagem 103">
            <a:extLst>
              <a:ext uri="{FF2B5EF4-FFF2-40B4-BE49-F238E27FC236}">
                <a16:creationId xmlns:a16="http://schemas.microsoft.com/office/drawing/2014/main" id="{CF649FC1-74CE-744F-AF8C-2B7C3A79A1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747378" y="2188069"/>
            <a:ext cx="699012" cy="1009685"/>
          </a:xfrm>
          <a:prstGeom prst="rect">
            <a:avLst/>
          </a:prstGeom>
        </p:spPr>
      </p:pic>
      <p:pic>
        <p:nvPicPr>
          <p:cNvPr id="105" name="Imagem 104">
            <a:extLst>
              <a:ext uri="{FF2B5EF4-FFF2-40B4-BE49-F238E27FC236}">
                <a16:creationId xmlns:a16="http://schemas.microsoft.com/office/drawing/2014/main" id="{BEF21A74-EF1A-A847-AA0D-CAD63B0DF8B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163445" y="2188069"/>
            <a:ext cx="699012" cy="1009685"/>
          </a:xfrm>
          <a:prstGeom prst="rect">
            <a:avLst/>
          </a:prstGeom>
        </p:spPr>
      </p:pic>
      <p:pic>
        <p:nvPicPr>
          <p:cNvPr id="106" name="Imagem 105">
            <a:extLst>
              <a:ext uri="{FF2B5EF4-FFF2-40B4-BE49-F238E27FC236}">
                <a16:creationId xmlns:a16="http://schemas.microsoft.com/office/drawing/2014/main" id="{717C2BC3-821C-3741-B7F0-4F250C81A0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1331305" y="2188069"/>
            <a:ext cx="699012" cy="1009685"/>
          </a:xfrm>
          <a:prstGeom prst="rect">
            <a:avLst/>
          </a:prstGeom>
        </p:spPr>
      </p:pic>
      <p:pic>
        <p:nvPicPr>
          <p:cNvPr id="123" name="Imagem 122">
            <a:extLst>
              <a:ext uri="{FF2B5EF4-FFF2-40B4-BE49-F238E27FC236}">
                <a16:creationId xmlns:a16="http://schemas.microsoft.com/office/drawing/2014/main" id="{33BA00B7-5849-3942-A483-A69C3A9B149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995579" y="3197754"/>
            <a:ext cx="699012" cy="1009685"/>
          </a:xfrm>
          <a:prstGeom prst="rect">
            <a:avLst/>
          </a:prstGeom>
        </p:spPr>
      </p:pic>
      <p:pic>
        <p:nvPicPr>
          <p:cNvPr id="124" name="Imagem 123">
            <a:extLst>
              <a:ext uri="{FF2B5EF4-FFF2-40B4-BE49-F238E27FC236}">
                <a16:creationId xmlns:a16="http://schemas.microsoft.com/office/drawing/2014/main" id="{5CE64129-15FE-BF42-89FE-2625EB8D2D4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579512" y="3197754"/>
            <a:ext cx="699012" cy="1009685"/>
          </a:xfrm>
          <a:prstGeom prst="rect">
            <a:avLst/>
          </a:prstGeom>
        </p:spPr>
      </p:pic>
      <p:pic>
        <p:nvPicPr>
          <p:cNvPr id="125" name="Imagem 124">
            <a:extLst>
              <a:ext uri="{FF2B5EF4-FFF2-40B4-BE49-F238E27FC236}">
                <a16:creationId xmlns:a16="http://schemas.microsoft.com/office/drawing/2014/main" id="{43A07E15-F8BC-5742-9C92-5B51AD2D0D2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747378" y="3197754"/>
            <a:ext cx="699012" cy="1009685"/>
          </a:xfrm>
          <a:prstGeom prst="rect">
            <a:avLst/>
          </a:prstGeom>
        </p:spPr>
      </p:pic>
      <p:pic>
        <p:nvPicPr>
          <p:cNvPr id="126" name="Imagem 125">
            <a:extLst>
              <a:ext uri="{FF2B5EF4-FFF2-40B4-BE49-F238E27FC236}">
                <a16:creationId xmlns:a16="http://schemas.microsoft.com/office/drawing/2014/main" id="{44468754-CC6A-D048-B520-BDFE1DD6B96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163445" y="3197754"/>
            <a:ext cx="699012" cy="1009685"/>
          </a:xfrm>
          <a:prstGeom prst="rect">
            <a:avLst/>
          </a:prstGeom>
        </p:spPr>
      </p:pic>
      <p:pic>
        <p:nvPicPr>
          <p:cNvPr id="127" name="Imagem 126">
            <a:extLst>
              <a:ext uri="{FF2B5EF4-FFF2-40B4-BE49-F238E27FC236}">
                <a16:creationId xmlns:a16="http://schemas.microsoft.com/office/drawing/2014/main" id="{EB77FC46-7C47-B745-9C1C-640B5DCEF28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1331305" y="3197754"/>
            <a:ext cx="699012" cy="1009685"/>
          </a:xfrm>
          <a:prstGeom prst="rect">
            <a:avLst/>
          </a:prstGeom>
        </p:spPr>
      </p:pic>
      <p:pic>
        <p:nvPicPr>
          <p:cNvPr id="144" name="Imagem 143">
            <a:extLst>
              <a:ext uri="{FF2B5EF4-FFF2-40B4-BE49-F238E27FC236}">
                <a16:creationId xmlns:a16="http://schemas.microsoft.com/office/drawing/2014/main" id="{CE8E526B-0ED2-234D-A29F-2064227CC80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053121" y="4207439"/>
            <a:ext cx="699012" cy="1009685"/>
          </a:xfrm>
          <a:prstGeom prst="rect">
            <a:avLst/>
          </a:prstGeom>
        </p:spPr>
      </p:pic>
      <p:pic>
        <p:nvPicPr>
          <p:cNvPr id="145" name="Imagem 144">
            <a:extLst>
              <a:ext uri="{FF2B5EF4-FFF2-40B4-BE49-F238E27FC236}">
                <a16:creationId xmlns:a16="http://schemas.microsoft.com/office/drawing/2014/main" id="{D442FEF8-EED2-7145-8A83-5EFD11BCEC5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637054" y="4207439"/>
            <a:ext cx="699012" cy="1009685"/>
          </a:xfrm>
          <a:prstGeom prst="rect">
            <a:avLst/>
          </a:prstGeom>
        </p:spPr>
      </p:pic>
      <p:pic>
        <p:nvPicPr>
          <p:cNvPr id="146" name="Imagem 145">
            <a:extLst>
              <a:ext uri="{FF2B5EF4-FFF2-40B4-BE49-F238E27FC236}">
                <a16:creationId xmlns:a16="http://schemas.microsoft.com/office/drawing/2014/main" id="{E26E5141-B613-D542-ACFA-4ADDC2EC09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804920" y="4207439"/>
            <a:ext cx="699012" cy="1009685"/>
          </a:xfrm>
          <a:prstGeom prst="rect">
            <a:avLst/>
          </a:prstGeom>
        </p:spPr>
      </p:pic>
      <p:pic>
        <p:nvPicPr>
          <p:cNvPr id="147" name="Imagem 146">
            <a:extLst>
              <a:ext uri="{FF2B5EF4-FFF2-40B4-BE49-F238E27FC236}">
                <a16:creationId xmlns:a16="http://schemas.microsoft.com/office/drawing/2014/main" id="{F06132FA-69EF-CF43-BA73-A801270933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220987" y="4207439"/>
            <a:ext cx="699012" cy="1009685"/>
          </a:xfrm>
          <a:prstGeom prst="rect">
            <a:avLst/>
          </a:prstGeom>
        </p:spPr>
      </p:pic>
      <p:pic>
        <p:nvPicPr>
          <p:cNvPr id="148" name="Imagem 147">
            <a:extLst>
              <a:ext uri="{FF2B5EF4-FFF2-40B4-BE49-F238E27FC236}">
                <a16:creationId xmlns:a16="http://schemas.microsoft.com/office/drawing/2014/main" id="{45F6B693-104B-1643-97BD-7AE0252FFEF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1388847" y="4207439"/>
            <a:ext cx="699012" cy="1009685"/>
          </a:xfrm>
          <a:prstGeom prst="rect">
            <a:avLst/>
          </a:prstGeom>
        </p:spPr>
      </p:pic>
      <p:sp>
        <p:nvSpPr>
          <p:cNvPr id="107" name="CaixaDeTexto 106">
            <a:extLst>
              <a:ext uri="{FF2B5EF4-FFF2-40B4-BE49-F238E27FC236}">
                <a16:creationId xmlns:a16="http://schemas.microsoft.com/office/drawing/2014/main" id="{FE5137E8-C57F-1146-94E7-EC92F029AB7B}"/>
              </a:ext>
            </a:extLst>
          </p:cNvPr>
          <p:cNvSpPr txBox="1"/>
          <p:nvPr/>
        </p:nvSpPr>
        <p:spPr>
          <a:xfrm>
            <a:off x="299381" y="5478291"/>
            <a:ext cx="10263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5400" dirty="0">
                <a:latin typeface="Roboto" panose="02000000000000000000" pitchFamily="2" charset="0"/>
                <a:ea typeface="Roboto" panose="02000000000000000000" pitchFamily="2" charset="0"/>
              </a:rPr>
              <a:t>آنها </a:t>
            </a:r>
            <a:r>
              <a:rPr lang="fa-IR" sz="5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80٪ </a:t>
            </a:r>
            <a:r>
              <a:rPr lang="fa-IR" sz="5400" dirty="0">
                <a:latin typeface="Roboto" panose="02000000000000000000" pitchFamily="2" charset="0"/>
                <a:ea typeface="Roboto" panose="02000000000000000000" pitchFamily="2" charset="0"/>
              </a:rPr>
              <a:t>از منابع شما را تخلیه خواهند کرد</a:t>
            </a:r>
            <a:endParaRPr lang="en-GB" sz="5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8" name="CaixaDeTexto 127">
            <a:extLst>
              <a:ext uri="{FF2B5EF4-FFF2-40B4-BE49-F238E27FC236}">
                <a16:creationId xmlns:a16="http://schemas.microsoft.com/office/drawing/2014/main" id="{F9451F1E-869C-D34A-B5E5-F148F664B43B}"/>
              </a:ext>
            </a:extLst>
          </p:cNvPr>
          <p:cNvSpPr txBox="1"/>
          <p:nvPr/>
        </p:nvSpPr>
        <p:spPr>
          <a:xfrm>
            <a:off x="3196421" y="1887143"/>
            <a:ext cx="4822631" cy="25853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SA" sz="5400" b="1" dirty="0"/>
              <a:t>کارکنان</a:t>
            </a:r>
            <a:endParaRPr lang="en-US" sz="5400" b="1" dirty="0"/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SA" sz="5400" b="1" dirty="0"/>
              <a:t>تجهیزات</a:t>
            </a:r>
            <a:endParaRPr lang="en-US" sz="5400" b="1" dirty="0"/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SA" sz="5400" b="1" dirty="0"/>
              <a:t>لوازم</a:t>
            </a:r>
            <a:endParaRPr lang="en-US" sz="5400" b="1" dirty="0"/>
          </a:p>
        </p:txBody>
      </p:sp>
      <p:sp>
        <p:nvSpPr>
          <p:cNvPr id="2" name="Lágrima 1">
            <a:extLst>
              <a:ext uri="{FF2B5EF4-FFF2-40B4-BE49-F238E27FC236}">
                <a16:creationId xmlns:a16="http://schemas.microsoft.com/office/drawing/2014/main" id="{7F263DB4-2A19-D646-BEE0-152ECBF23FA3}"/>
              </a:ext>
            </a:extLst>
          </p:cNvPr>
          <p:cNvSpPr/>
          <p:nvPr/>
        </p:nvSpPr>
        <p:spPr>
          <a:xfrm rot="5175750">
            <a:off x="-126917" y="-96098"/>
            <a:ext cx="3221758" cy="3221758"/>
          </a:xfrm>
          <a:prstGeom prst="teardrop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A6DBD3C-0861-CA47-A997-5D1F7B64E03D}"/>
              </a:ext>
            </a:extLst>
          </p:cNvPr>
          <p:cNvSpPr txBox="1"/>
          <p:nvPr/>
        </p:nvSpPr>
        <p:spPr>
          <a:xfrm>
            <a:off x="161683" y="639775"/>
            <a:ext cx="26614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Red Patients are the target</a:t>
            </a:r>
          </a:p>
        </p:txBody>
      </p:sp>
    </p:spTree>
    <p:extLst>
      <p:ext uri="{BB962C8B-B14F-4D97-AF65-F5344CB8AC3E}">
        <p14:creationId xmlns:p14="http://schemas.microsoft.com/office/powerpoint/2010/main" val="967925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Imagem 80">
            <a:extLst>
              <a:ext uri="{FF2B5EF4-FFF2-40B4-BE49-F238E27FC236}">
                <a16:creationId xmlns:a16="http://schemas.microsoft.com/office/drawing/2014/main" id="{BBAFD83E-8B2A-7342-9605-AA86FB4C467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995579" y="1178384"/>
            <a:ext cx="699012" cy="1009685"/>
          </a:xfrm>
          <a:prstGeom prst="rect">
            <a:avLst/>
          </a:prstGeom>
        </p:spPr>
      </p:pic>
      <p:pic>
        <p:nvPicPr>
          <p:cNvPr id="82" name="Imagem 81">
            <a:extLst>
              <a:ext uri="{FF2B5EF4-FFF2-40B4-BE49-F238E27FC236}">
                <a16:creationId xmlns:a16="http://schemas.microsoft.com/office/drawing/2014/main" id="{6B0A353D-430B-7A43-8D88-0EA54279D66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579512" y="1178384"/>
            <a:ext cx="699012" cy="1009685"/>
          </a:xfrm>
          <a:prstGeom prst="rect">
            <a:avLst/>
          </a:prstGeom>
        </p:spPr>
      </p:pic>
      <p:pic>
        <p:nvPicPr>
          <p:cNvPr id="83" name="Imagem 82">
            <a:extLst>
              <a:ext uri="{FF2B5EF4-FFF2-40B4-BE49-F238E27FC236}">
                <a16:creationId xmlns:a16="http://schemas.microsoft.com/office/drawing/2014/main" id="{91505966-7AE9-7C4A-B1E1-397604A0893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747378" y="1178384"/>
            <a:ext cx="699012" cy="1009685"/>
          </a:xfrm>
          <a:prstGeom prst="rect">
            <a:avLst/>
          </a:prstGeom>
        </p:spPr>
      </p:pic>
      <p:pic>
        <p:nvPicPr>
          <p:cNvPr id="84" name="Imagem 83">
            <a:extLst>
              <a:ext uri="{FF2B5EF4-FFF2-40B4-BE49-F238E27FC236}">
                <a16:creationId xmlns:a16="http://schemas.microsoft.com/office/drawing/2014/main" id="{0EFFB703-904A-BC49-B746-42FD08B149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163445" y="1178384"/>
            <a:ext cx="699012" cy="1009685"/>
          </a:xfrm>
          <a:prstGeom prst="rect">
            <a:avLst/>
          </a:prstGeom>
        </p:spPr>
      </p:pic>
      <p:pic>
        <p:nvPicPr>
          <p:cNvPr id="85" name="Imagem 84">
            <a:extLst>
              <a:ext uri="{FF2B5EF4-FFF2-40B4-BE49-F238E27FC236}">
                <a16:creationId xmlns:a16="http://schemas.microsoft.com/office/drawing/2014/main" id="{EAEB2241-D33D-9349-9C5A-DBE24A6744F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1331305" y="1178384"/>
            <a:ext cx="699012" cy="1009685"/>
          </a:xfrm>
          <a:prstGeom prst="rect">
            <a:avLst/>
          </a:prstGeom>
        </p:spPr>
      </p:pic>
      <p:pic>
        <p:nvPicPr>
          <p:cNvPr id="102" name="Imagem 101">
            <a:extLst>
              <a:ext uri="{FF2B5EF4-FFF2-40B4-BE49-F238E27FC236}">
                <a16:creationId xmlns:a16="http://schemas.microsoft.com/office/drawing/2014/main" id="{FC260D56-A1E2-E344-AA1F-7DA391CBC42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995579" y="2188069"/>
            <a:ext cx="699012" cy="1009685"/>
          </a:xfrm>
          <a:prstGeom prst="rect">
            <a:avLst/>
          </a:prstGeom>
        </p:spPr>
      </p:pic>
      <p:pic>
        <p:nvPicPr>
          <p:cNvPr id="103" name="Imagem 102">
            <a:extLst>
              <a:ext uri="{FF2B5EF4-FFF2-40B4-BE49-F238E27FC236}">
                <a16:creationId xmlns:a16="http://schemas.microsoft.com/office/drawing/2014/main" id="{CFD2AA6E-961E-F348-93FC-6A178C308B6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579512" y="2188069"/>
            <a:ext cx="699012" cy="1009685"/>
          </a:xfrm>
          <a:prstGeom prst="rect">
            <a:avLst/>
          </a:prstGeom>
        </p:spPr>
      </p:pic>
      <p:pic>
        <p:nvPicPr>
          <p:cNvPr id="104" name="Imagem 103">
            <a:extLst>
              <a:ext uri="{FF2B5EF4-FFF2-40B4-BE49-F238E27FC236}">
                <a16:creationId xmlns:a16="http://schemas.microsoft.com/office/drawing/2014/main" id="{CF649FC1-74CE-744F-AF8C-2B7C3A79A1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747378" y="2188069"/>
            <a:ext cx="699012" cy="1009685"/>
          </a:xfrm>
          <a:prstGeom prst="rect">
            <a:avLst/>
          </a:prstGeom>
        </p:spPr>
      </p:pic>
      <p:pic>
        <p:nvPicPr>
          <p:cNvPr id="105" name="Imagem 104">
            <a:extLst>
              <a:ext uri="{FF2B5EF4-FFF2-40B4-BE49-F238E27FC236}">
                <a16:creationId xmlns:a16="http://schemas.microsoft.com/office/drawing/2014/main" id="{BEF21A74-EF1A-A847-AA0D-CAD63B0DF8B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163445" y="2188069"/>
            <a:ext cx="699012" cy="1009685"/>
          </a:xfrm>
          <a:prstGeom prst="rect">
            <a:avLst/>
          </a:prstGeom>
        </p:spPr>
      </p:pic>
      <p:pic>
        <p:nvPicPr>
          <p:cNvPr id="106" name="Imagem 105">
            <a:extLst>
              <a:ext uri="{FF2B5EF4-FFF2-40B4-BE49-F238E27FC236}">
                <a16:creationId xmlns:a16="http://schemas.microsoft.com/office/drawing/2014/main" id="{717C2BC3-821C-3741-B7F0-4F250C81A0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1331305" y="2188069"/>
            <a:ext cx="699012" cy="1009685"/>
          </a:xfrm>
          <a:prstGeom prst="rect">
            <a:avLst/>
          </a:prstGeom>
        </p:spPr>
      </p:pic>
      <p:pic>
        <p:nvPicPr>
          <p:cNvPr id="123" name="Imagem 122">
            <a:extLst>
              <a:ext uri="{FF2B5EF4-FFF2-40B4-BE49-F238E27FC236}">
                <a16:creationId xmlns:a16="http://schemas.microsoft.com/office/drawing/2014/main" id="{33BA00B7-5849-3942-A483-A69C3A9B149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995579" y="3197754"/>
            <a:ext cx="699012" cy="1009685"/>
          </a:xfrm>
          <a:prstGeom prst="rect">
            <a:avLst/>
          </a:prstGeom>
        </p:spPr>
      </p:pic>
      <p:pic>
        <p:nvPicPr>
          <p:cNvPr id="124" name="Imagem 123">
            <a:extLst>
              <a:ext uri="{FF2B5EF4-FFF2-40B4-BE49-F238E27FC236}">
                <a16:creationId xmlns:a16="http://schemas.microsoft.com/office/drawing/2014/main" id="{5CE64129-15FE-BF42-89FE-2625EB8D2D4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579512" y="3197754"/>
            <a:ext cx="699012" cy="1009685"/>
          </a:xfrm>
          <a:prstGeom prst="rect">
            <a:avLst/>
          </a:prstGeom>
        </p:spPr>
      </p:pic>
      <p:pic>
        <p:nvPicPr>
          <p:cNvPr id="125" name="Imagem 124">
            <a:extLst>
              <a:ext uri="{FF2B5EF4-FFF2-40B4-BE49-F238E27FC236}">
                <a16:creationId xmlns:a16="http://schemas.microsoft.com/office/drawing/2014/main" id="{43A07E15-F8BC-5742-9C92-5B51AD2D0D2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747378" y="3197754"/>
            <a:ext cx="699012" cy="1009685"/>
          </a:xfrm>
          <a:prstGeom prst="rect">
            <a:avLst/>
          </a:prstGeom>
        </p:spPr>
      </p:pic>
      <p:pic>
        <p:nvPicPr>
          <p:cNvPr id="126" name="Imagem 125">
            <a:extLst>
              <a:ext uri="{FF2B5EF4-FFF2-40B4-BE49-F238E27FC236}">
                <a16:creationId xmlns:a16="http://schemas.microsoft.com/office/drawing/2014/main" id="{44468754-CC6A-D048-B520-BDFE1DD6B96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163445" y="3197754"/>
            <a:ext cx="699012" cy="1009685"/>
          </a:xfrm>
          <a:prstGeom prst="rect">
            <a:avLst/>
          </a:prstGeom>
        </p:spPr>
      </p:pic>
      <p:pic>
        <p:nvPicPr>
          <p:cNvPr id="127" name="Imagem 126">
            <a:extLst>
              <a:ext uri="{FF2B5EF4-FFF2-40B4-BE49-F238E27FC236}">
                <a16:creationId xmlns:a16="http://schemas.microsoft.com/office/drawing/2014/main" id="{EB77FC46-7C47-B745-9C1C-640B5DCEF28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1331305" y="3197754"/>
            <a:ext cx="699012" cy="1009685"/>
          </a:xfrm>
          <a:prstGeom prst="rect">
            <a:avLst/>
          </a:prstGeom>
        </p:spPr>
      </p:pic>
      <p:pic>
        <p:nvPicPr>
          <p:cNvPr id="144" name="Imagem 143">
            <a:extLst>
              <a:ext uri="{FF2B5EF4-FFF2-40B4-BE49-F238E27FC236}">
                <a16:creationId xmlns:a16="http://schemas.microsoft.com/office/drawing/2014/main" id="{CE8E526B-0ED2-234D-A29F-2064227CC80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053121" y="4207439"/>
            <a:ext cx="699012" cy="1009685"/>
          </a:xfrm>
          <a:prstGeom prst="rect">
            <a:avLst/>
          </a:prstGeom>
        </p:spPr>
      </p:pic>
      <p:pic>
        <p:nvPicPr>
          <p:cNvPr id="145" name="Imagem 144">
            <a:extLst>
              <a:ext uri="{FF2B5EF4-FFF2-40B4-BE49-F238E27FC236}">
                <a16:creationId xmlns:a16="http://schemas.microsoft.com/office/drawing/2014/main" id="{D442FEF8-EED2-7145-8A83-5EFD11BCEC5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637054" y="4207439"/>
            <a:ext cx="699012" cy="1009685"/>
          </a:xfrm>
          <a:prstGeom prst="rect">
            <a:avLst/>
          </a:prstGeom>
        </p:spPr>
      </p:pic>
      <p:pic>
        <p:nvPicPr>
          <p:cNvPr id="146" name="Imagem 145">
            <a:extLst>
              <a:ext uri="{FF2B5EF4-FFF2-40B4-BE49-F238E27FC236}">
                <a16:creationId xmlns:a16="http://schemas.microsoft.com/office/drawing/2014/main" id="{E26E5141-B613-D542-ACFA-4ADDC2EC09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804920" y="4207439"/>
            <a:ext cx="699012" cy="1009685"/>
          </a:xfrm>
          <a:prstGeom prst="rect">
            <a:avLst/>
          </a:prstGeom>
        </p:spPr>
      </p:pic>
      <p:pic>
        <p:nvPicPr>
          <p:cNvPr id="147" name="Imagem 146">
            <a:extLst>
              <a:ext uri="{FF2B5EF4-FFF2-40B4-BE49-F238E27FC236}">
                <a16:creationId xmlns:a16="http://schemas.microsoft.com/office/drawing/2014/main" id="{F06132FA-69EF-CF43-BA73-A801270933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220987" y="4207439"/>
            <a:ext cx="699012" cy="1009685"/>
          </a:xfrm>
          <a:prstGeom prst="rect">
            <a:avLst/>
          </a:prstGeom>
        </p:spPr>
      </p:pic>
      <p:pic>
        <p:nvPicPr>
          <p:cNvPr id="148" name="Imagem 147">
            <a:extLst>
              <a:ext uri="{FF2B5EF4-FFF2-40B4-BE49-F238E27FC236}">
                <a16:creationId xmlns:a16="http://schemas.microsoft.com/office/drawing/2014/main" id="{45F6B693-104B-1643-97BD-7AE0252FFEF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1388847" y="4207439"/>
            <a:ext cx="699012" cy="100968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B650C52-C2C1-B47C-E2D3-3A0CCB63C34E}"/>
              </a:ext>
            </a:extLst>
          </p:cNvPr>
          <p:cNvSpPr txBox="1"/>
          <p:nvPr/>
        </p:nvSpPr>
        <p:spPr>
          <a:xfrm>
            <a:off x="496013" y="1431472"/>
            <a:ext cx="8145796" cy="3785652"/>
          </a:xfrm>
          <a:prstGeom prst="rect">
            <a:avLst/>
          </a:prstGeom>
          <a:solidFill>
            <a:srgbClr val="D20004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 algn="r" rtl="1">
              <a:buClr>
                <a:srgbClr val="006600"/>
              </a:buClr>
              <a:buFont typeface="Wingdings" panose="05000000000000000000" pitchFamily="2" charset="2"/>
              <a:buChar char="Ø"/>
            </a:pPr>
            <a:r>
              <a:rPr lang="ar-SA" sz="4000" b="1" dirty="0">
                <a:cs typeface="B Nazanin" panose="00000400000000000000" pitchFamily="2" charset="-78"/>
              </a:rPr>
              <a:t>هدف از طرح </a:t>
            </a:r>
            <a:r>
              <a:rPr lang="en-US" sz="4000" b="1" dirty="0">
                <a:cs typeface="B Nazanin" panose="00000400000000000000" pitchFamily="2" charset="-78"/>
              </a:rPr>
              <a:t>MCM </a:t>
            </a:r>
            <a:r>
              <a:rPr lang="fa-IR" sz="4000" b="1" dirty="0">
                <a:cs typeface="B Nazanin" panose="00000400000000000000" pitchFamily="2" charset="-78"/>
              </a:rPr>
              <a:t> </a:t>
            </a:r>
            <a:r>
              <a:rPr lang="ar-SA" sz="4000" b="1" dirty="0">
                <a:cs typeface="B Nazanin" panose="00000400000000000000" pitchFamily="2" charset="-78"/>
              </a:rPr>
              <a:t>شما شناسایی سریع بیماران قرمز است.</a:t>
            </a:r>
            <a:endParaRPr lang="fa-IR" sz="4000" b="1" dirty="0">
              <a:cs typeface="B Nazanin" panose="00000400000000000000" pitchFamily="2" charset="-78"/>
            </a:endParaRPr>
          </a:p>
          <a:p>
            <a:pPr marL="285750" indent="-285750" algn="r" rtl="1">
              <a:buClr>
                <a:srgbClr val="006600"/>
              </a:buClr>
              <a:buFont typeface="Wingdings" panose="05000000000000000000" pitchFamily="2" charset="2"/>
              <a:buChar char="Ø"/>
            </a:pPr>
            <a:endParaRPr lang="en-US" sz="4000" b="1" dirty="0">
              <a:cs typeface="B Nazanin" panose="00000400000000000000" pitchFamily="2" charset="-78"/>
            </a:endParaRPr>
          </a:p>
          <a:p>
            <a:pPr marL="285750" indent="-285750" algn="r" rtl="1">
              <a:buClr>
                <a:srgbClr val="006600"/>
              </a:buClr>
              <a:buFont typeface="Wingdings" panose="05000000000000000000" pitchFamily="2" charset="2"/>
              <a:buChar char="Ø"/>
            </a:pPr>
            <a:r>
              <a:rPr lang="ar-SA" sz="4000" b="1" dirty="0">
                <a:cs typeface="B Nazanin" panose="00000400000000000000" pitchFamily="2" charset="-78"/>
              </a:rPr>
              <a:t>آنها باید احیا، تثبیت و به مقصد نهایی خود فرستاده شوند: بخش مراقبت‌های ویژه / اتاق عمل</a:t>
            </a:r>
            <a:endParaRPr lang="en-US" sz="40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57303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7BDC1A5-B990-134B-A77B-17CCA0CFF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087" y="3945143"/>
            <a:ext cx="2693905" cy="2138019"/>
          </a:xfrm>
          <a:prstGeom prst="rect">
            <a:avLst/>
          </a:prstGeom>
        </p:spPr>
      </p:pic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7D82E6A-DA77-5C4F-A196-C36FE86DCB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</a:rPr>
              <a:t>You need to write it, test it, drill it….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708FD58-DBCD-9A43-95A7-8F213F51AC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8</a:t>
            </a:fld>
            <a:endParaRPr lang="en-GB" noProof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EC03B4E9-3780-A34A-9F27-2E5D46B69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You need a plan</a:t>
            </a:r>
          </a:p>
        </p:txBody>
      </p:sp>
      <p:sp>
        <p:nvSpPr>
          <p:cNvPr id="9" name="Marcador de Posição do Rodapé 4">
            <a:extLst>
              <a:ext uri="{FF2B5EF4-FFF2-40B4-BE49-F238E27FC236}">
                <a16:creationId xmlns:a16="http://schemas.microsoft.com/office/drawing/2014/main" id="{1C4CCEF2-93D4-384F-A571-E964D3237477}"/>
              </a:ext>
            </a:extLst>
          </p:cNvPr>
          <p:cNvSpPr txBox="1">
            <a:spLocks/>
          </p:cNvSpPr>
          <p:nvPr/>
        </p:nvSpPr>
        <p:spPr>
          <a:xfrm>
            <a:off x="181709" y="6580588"/>
            <a:ext cx="2264608" cy="180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2CF8DF77-4DF7-FA40-BE31-6A028DFBF2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4481" y="1011825"/>
            <a:ext cx="3251200" cy="3251200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FFB84569-B44D-AD42-986A-23406A83B798}"/>
              </a:ext>
            </a:extLst>
          </p:cNvPr>
          <p:cNvSpPr txBox="1"/>
          <p:nvPr/>
        </p:nvSpPr>
        <p:spPr>
          <a:xfrm>
            <a:off x="834795" y="1729558"/>
            <a:ext cx="6101582" cy="1848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a-IR" sz="2000" b="1" dirty="0"/>
              <a:t>داشتن یک برنامه، یعنی شما به مشکلات و راه‌حل‌ها فکر کرده‌اید.</a:t>
            </a:r>
          </a:p>
          <a:p>
            <a:pPr marL="285750" indent="-285750" algn="r" rt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a-IR" sz="2000" b="1" dirty="0"/>
              <a:t> یک برنامه همچنین به شما می‌گوید چه کاری انجام دهید و چگونه بهترین استفاده را از منابع موجود ببرید.</a:t>
            </a:r>
            <a:endParaRPr lang="en-GB" sz="20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3D154D30-773D-9C45-97FC-90FF097DE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6086" y="4263025"/>
            <a:ext cx="8414257" cy="1897099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45CEB8A-6075-579B-F3CC-4D9AF611F5ED}"/>
              </a:ext>
            </a:extLst>
          </p:cNvPr>
          <p:cNvSpPr txBox="1"/>
          <p:nvPr/>
        </p:nvSpPr>
        <p:spPr>
          <a:xfrm>
            <a:off x="600501" y="61824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86111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2871B49-37D2-414A-86B2-C128CDF34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568" y="1833913"/>
            <a:ext cx="5008168" cy="270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166E23A4-D0E7-6446-BC15-31E13D5DAB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</a:rPr>
              <a:t>At least once a year…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220595AA-FBE8-3D44-AAF2-C8AE980C4DB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9</a:t>
            </a:fld>
            <a:endParaRPr lang="en-GB" noProof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007C55A1-DB9D-5048-82B6-70B7647DE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When and how to drill your plan ?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805CA3D-D4C0-8B4B-8D19-39C38816CF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01" t="3622" r="3796" b="3731"/>
          <a:stretch/>
        </p:blipFill>
        <p:spPr>
          <a:xfrm>
            <a:off x="8814547" y="1129553"/>
            <a:ext cx="2997702" cy="301214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0678267-CF1A-3F44-8585-8EFE3CE3CA53}"/>
              </a:ext>
            </a:extLst>
          </p:cNvPr>
          <p:cNvSpPr txBox="1"/>
          <p:nvPr/>
        </p:nvSpPr>
        <p:spPr>
          <a:xfrm>
            <a:off x="834795" y="1729558"/>
            <a:ext cx="669777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2400" b="1" dirty="0">
                <a:cs typeface="B Nazanin" panose="00000400000000000000" pitchFamily="2" charset="-78"/>
              </a:rPr>
              <a:t>یک تمرین کامل / عملکردی باید حداقل سالی یک بار برگزار شود</a:t>
            </a:r>
            <a:endParaRPr lang="en-US" sz="2400" b="1" dirty="0">
              <a:cs typeface="B Nazanin" panose="00000400000000000000" pitchFamily="2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2400" b="1" dirty="0">
                <a:cs typeface="B Nazanin" panose="00000400000000000000" pitchFamily="2" charset="-78"/>
              </a:rPr>
              <a:t>در نظر بگیرید که یک تقویم از تمرین‌های کوچک بخشی (سکتوریال) تهیه کنید تا بخش‌های خاصی از برنامه را آزمایش کنید، برای مثال</a:t>
            </a:r>
            <a:r>
              <a:rPr lang="en-US" sz="2400" b="1" dirty="0">
                <a:cs typeface="B Nazanin" panose="00000400000000000000" pitchFamily="2" charset="-78"/>
              </a:rPr>
              <a:t>:</a:t>
            </a:r>
          </a:p>
          <a:p>
            <a:pPr marL="342900" indent="-342900" algn="r" rtl="1">
              <a:buFont typeface="+mj-lt"/>
              <a:buAutoNum type="arabicPeriod"/>
            </a:pPr>
            <a:r>
              <a:rPr lang="en-US" sz="2400" b="1" dirty="0">
                <a:cs typeface="B Nazanin" panose="00000400000000000000" pitchFamily="2" charset="-78"/>
              </a:rPr>
              <a:t> </a:t>
            </a:r>
            <a:r>
              <a:rPr lang="fa-IR" sz="2400" b="1" dirty="0">
                <a:cs typeface="B Nazanin" panose="00000400000000000000" pitchFamily="2" charset="-78"/>
              </a:rPr>
              <a:t>تخلیه</a:t>
            </a:r>
            <a:r>
              <a:rPr lang="en-US" sz="2400" b="1" dirty="0">
                <a:cs typeface="B Nazanin" panose="00000400000000000000" pitchFamily="2" charset="-78"/>
              </a:rPr>
              <a:t> EU </a:t>
            </a:r>
            <a:r>
              <a:rPr lang="fa-IR" sz="2400" b="1" dirty="0">
                <a:cs typeface="B Nazanin" panose="00000400000000000000" pitchFamily="2" charset="-78"/>
              </a:rPr>
              <a:t>و بسیج کیت‌ها</a:t>
            </a:r>
          </a:p>
          <a:p>
            <a:pPr marL="342900" indent="-342900" algn="r" rtl="1">
              <a:buFont typeface="+mj-lt"/>
              <a:buAutoNum type="arabicPeriod"/>
            </a:pPr>
            <a:endParaRPr lang="en-US" sz="2400" b="1" dirty="0">
              <a:cs typeface="B Nazanin" panose="00000400000000000000" pitchFamily="2" charset="-78"/>
            </a:endParaRPr>
          </a:p>
          <a:p>
            <a:pPr marL="342900" indent="-342900" algn="r" rtl="1">
              <a:buFont typeface="+mj-lt"/>
              <a:buAutoNum type="arabicPeriod"/>
            </a:pPr>
            <a:r>
              <a:rPr lang="fa-IR" sz="2400" b="1" dirty="0">
                <a:cs typeface="B Nazanin" panose="00000400000000000000" pitchFamily="2" charset="-78"/>
              </a:rPr>
              <a:t> برپایی فضاهای مفهومی مختلف</a:t>
            </a:r>
          </a:p>
          <a:p>
            <a:pPr marL="342900" indent="-342900" algn="r" rtl="1">
              <a:buFont typeface="+mj-lt"/>
              <a:buAutoNum type="arabicPeriod"/>
            </a:pPr>
            <a:endParaRPr lang="en-US" sz="2400" b="1" dirty="0">
              <a:cs typeface="B Nazanin" panose="00000400000000000000" pitchFamily="2" charset="-78"/>
            </a:endParaRPr>
          </a:p>
          <a:p>
            <a:pPr marL="342900" indent="-342900" algn="r" rtl="1">
              <a:buFont typeface="+mj-lt"/>
              <a:buAutoNum type="arabicPeriod"/>
            </a:pPr>
            <a:r>
              <a:rPr lang="en-US" sz="2400" b="1" dirty="0">
                <a:cs typeface="B Nazanin" panose="00000400000000000000" pitchFamily="2" charset="-78"/>
              </a:rPr>
              <a:t> </a:t>
            </a:r>
            <a:r>
              <a:rPr lang="fa-IR" sz="2400" b="1" dirty="0">
                <a:cs typeface="B Nazanin" panose="00000400000000000000" pitchFamily="2" charset="-78"/>
              </a:rPr>
              <a:t>آزمایش پروتکل‌های ارتباطی</a:t>
            </a:r>
            <a:endParaRPr lang="en-US" sz="2400" b="1" dirty="0">
              <a:cs typeface="B Nazanin" panose="00000400000000000000" pitchFamily="2" charset="-78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A3AE070-34EF-734A-A42C-F15EE6EB263C}"/>
              </a:ext>
            </a:extLst>
          </p:cNvPr>
          <p:cNvSpPr/>
          <p:nvPr/>
        </p:nvSpPr>
        <p:spPr>
          <a:xfrm>
            <a:off x="2931352" y="5731751"/>
            <a:ext cx="6185521" cy="613483"/>
          </a:xfrm>
          <a:prstGeom prst="rect">
            <a:avLst/>
          </a:prstGeom>
          <a:solidFill>
            <a:srgbClr val="C00000"/>
          </a:solidFill>
        </p:spPr>
        <p:txBody>
          <a:bodyPr wrap="square" lIns="72000" tIns="72000" rIns="72000" bIns="72000" anchor="ctr" anchorCtr="1">
            <a:noAutofit/>
          </a:bodyPr>
          <a:lstStyle/>
          <a:p>
            <a:r>
              <a:rPr lang="fa-IR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تمرین‌ها می‌توانند با اعلام قبلی یا بدون اعلام قبلی برگزار شوند.</a:t>
            </a:r>
          </a:p>
        </p:txBody>
      </p:sp>
    </p:spTree>
    <p:extLst>
      <p:ext uri="{BB962C8B-B14F-4D97-AF65-F5344CB8AC3E}">
        <p14:creationId xmlns:p14="http://schemas.microsoft.com/office/powerpoint/2010/main" val="1088136677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WHO PPT color scheme 2016">
      <a:dk1>
        <a:sysClr val="windowText" lastClr="000000"/>
      </a:dk1>
      <a:lt1>
        <a:sysClr val="window" lastClr="FFFFFF"/>
      </a:lt1>
      <a:dk2>
        <a:srgbClr val="009CDE"/>
      </a:dk2>
      <a:lt2>
        <a:srgbClr val="F3F3F3"/>
      </a:lt2>
      <a:accent1>
        <a:srgbClr val="009CDE"/>
      </a:accent1>
      <a:accent2>
        <a:srgbClr val="183C5C"/>
      </a:accent2>
      <a:accent3>
        <a:srgbClr val="66C4EB"/>
      </a:accent3>
      <a:accent4>
        <a:srgbClr val="9B9B9B"/>
      </a:accent4>
      <a:accent5>
        <a:srgbClr val="CCEBF8"/>
      </a:accent5>
      <a:accent6>
        <a:srgbClr val="C9C9C9"/>
      </a:accent6>
      <a:hlink>
        <a:srgbClr val="009CDE"/>
      </a:hlink>
      <a:folHlink>
        <a:srgbClr val="B2B2B2"/>
      </a:folHlink>
    </a:clrScheme>
    <a:fontScheme name="WHO Fonts PPT 2016">
      <a:majorFont>
        <a:latin typeface="Ebrima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1897C679C209B49BB6400195E6B9F86" ma:contentTypeVersion="12" ma:contentTypeDescription="Criar um novo documento." ma:contentTypeScope="" ma:versionID="86ebd10ce165b479d6ec8c6b5bbc6cbb">
  <xsd:schema xmlns:xsd="http://www.w3.org/2001/XMLSchema" xmlns:xs="http://www.w3.org/2001/XMLSchema" xmlns:p="http://schemas.microsoft.com/office/2006/metadata/properties" xmlns:ns2="068bfd26-c1d3-4e28-95ec-b238ff2aba07" xmlns:ns3="e2930497-f385-4012-8f08-82a2733b83d3" targetNamespace="http://schemas.microsoft.com/office/2006/metadata/properties" ma:root="true" ma:fieldsID="f15eab20cdaac5acf2acebc50b41f576" ns2:_="" ns3:_="">
    <xsd:import namespace="068bfd26-c1d3-4e28-95ec-b238ff2aba07"/>
    <xsd:import namespace="e2930497-f385-4012-8f08-82a2733b83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8bfd26-c1d3-4e28-95ec-b238ff2aba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930497-f385-4012-8f08-82a2733b83d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hes de 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A12287A-0C58-493E-8DEB-2804FF81EA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68bfd26-c1d3-4e28-95ec-b238ff2aba07"/>
    <ds:schemaRef ds:uri="e2930497-f385-4012-8f08-82a2733b83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79495BF-44FA-466B-9AD5-8A2D5433708B}">
  <ds:schemaRefs>
    <ds:schemaRef ds:uri="http://www.w3.org/XML/1998/namespace"/>
    <ds:schemaRef ds:uri="http://purl.org/dc/dcmitype/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068bfd26-c1d3-4e28-95ec-b238ff2aba07"/>
    <ds:schemaRef ds:uri="e2930497-f385-4012-8f08-82a2733b83d3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5E76BB6-6454-4790-81D2-90F83D7FE07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534</TotalTime>
  <Words>1237</Words>
  <Application>Microsoft Office PowerPoint</Application>
  <PresentationFormat>Widescreen</PresentationFormat>
  <Paragraphs>264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B Nazanin</vt:lpstr>
      <vt:lpstr>Calibri</vt:lpstr>
      <vt:lpstr>Ebrima</vt:lpstr>
      <vt:lpstr>Lato Light</vt:lpstr>
      <vt:lpstr>Roboto</vt:lpstr>
      <vt:lpstr>Times New Roman</vt:lpstr>
      <vt:lpstr>Wingdings</vt:lpstr>
      <vt:lpstr>2_Office Theme</vt:lpstr>
      <vt:lpstr>PowerPoint Presentation</vt:lpstr>
      <vt:lpstr>Checking the 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 need a plan</vt:lpstr>
      <vt:lpstr>When and how to drill your plan ?</vt:lpstr>
      <vt:lpstr>You need an integrated plan</vt:lpstr>
      <vt:lpstr>You need a familiar plan</vt:lpstr>
      <vt:lpstr>شما به برنامه‌ای نیاز دارید که تمام مراحل را در نظر بگیرد.</vt:lpstr>
      <vt:lpstr>Checking the Agenda</vt:lpstr>
      <vt:lpstr>Plan for a triage point outside the EU</vt:lpstr>
      <vt:lpstr>Plan for a triage point outside the EU</vt:lpstr>
      <vt:lpstr>Plan for a triage point outside the EU</vt:lpstr>
      <vt:lpstr>Plan for a triage point outside the EU</vt:lpstr>
      <vt:lpstr>Ensure unidirectional flow</vt:lpstr>
      <vt:lpstr>Additional Zones</vt:lpstr>
      <vt:lpstr>PowerPoint Presentation</vt:lpstr>
      <vt:lpstr>Checking the Agenda</vt:lpstr>
      <vt:lpstr>Extra supplies – and why do we need them</vt:lpstr>
      <vt:lpstr>Extra supplies – and why do we need them</vt:lpstr>
      <vt:lpstr>PowerPoint Presentation</vt:lpstr>
      <vt:lpstr>Checking the Agenda</vt:lpstr>
      <vt:lpstr>Documentation and patient’s ID</vt:lpstr>
      <vt:lpstr>Documentation and patient’s ID</vt:lpstr>
      <vt:lpstr>Patient privacy &amp; confidentiality        حریم خصوصی و محرمانگی بیمار</vt:lpstr>
      <vt:lpstr>PowerPoint Presentation</vt:lpstr>
      <vt:lpstr>Checking the Agenda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REDDY, Nayini Sonali</dc:creator>
  <cp:lastModifiedBy>Pc-milan</cp:lastModifiedBy>
  <cp:revision>126</cp:revision>
  <dcterms:created xsi:type="dcterms:W3CDTF">2018-09-12T10:22:54Z</dcterms:created>
  <dcterms:modified xsi:type="dcterms:W3CDTF">2026-02-10T04:58:23Z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0x01010001897C679C209B49BB6400195E6B9F86</vt:lpwstr>
  </property>
</Properties>
</file>